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48" r:id="rId4"/>
  </p:sldMasterIdLst>
  <p:notesMasterIdLst>
    <p:notesMasterId r:id="rId6"/>
  </p:notesMasterIdLst>
  <p:handoutMasterIdLst>
    <p:handoutMasterId r:id="rId7"/>
  </p:handoutMasterIdLst>
  <p:sldIdLst>
    <p:sldId id="569" r:id="rId5"/>
  </p:sldIdLst>
  <p:sldSz cx="12192000" cy="6858000"/>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 id="{D170D9A3-AD2E-4DFC-9937-B5AB09FA61F1}">
          <p14:sldIdLst>
            <p14:sldId id="569"/>
          </p14:sldIdLst>
        </p14:section>
      </p14:sectionLst>
    </p:ex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2E3192"/>
    <a:srgbClr val="FF66FF"/>
    <a:srgbClr val="F0EBEB"/>
    <a:srgbClr val="2A5AA5"/>
    <a:srgbClr val="244E9C"/>
    <a:srgbClr val="224C9C"/>
    <a:srgbClr val="234A9A"/>
    <a:srgbClr val="2D348B"/>
    <a:srgbClr val="234B9B"/>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69012ECD-51FC-41F1-AA8D-1B2483CD663E}">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2833802-FEF1-4C79-8D5D-14CF1EAF98D9}" styleName="Helle Formatvorlage 2 - Akzent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21E4AEA4-8DFA-4A89-87EB-49C32662AFE0}" styleName="Mittlere Formatvorlage 2 - Akz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E3FDE45-AF77-4B5C-9715-49D594BDF05E}" styleName="Helle Formatvorlage 1 - Akzent 2">
    <a:wholeTbl>
      <a:tcTxStyle>
        <a:fontRef idx="minor">
          <a:scrgbClr r="0" g="0" b="0"/>
        </a:fontRef>
        <a:schemeClr val="tx1"/>
      </a:tcTxStyle>
      <a:tcStyle>
        <a:tcBdr>
          <a:left>
            <a:ln>
              <a:noFill/>
            </a:ln>
          </a:left>
          <a:right>
            <a:ln>
              <a:noFill/>
            </a:ln>
          </a:right>
          <a:top>
            <a:ln w="12700" cmpd="sng">
              <a:solidFill>
                <a:schemeClr val="accent2"/>
              </a:solidFill>
            </a:ln>
          </a:top>
          <a:bottom>
            <a:ln w="12700" cmpd="sng">
              <a:solidFill>
                <a:schemeClr val="accent2"/>
              </a:solidFill>
            </a:ln>
          </a:bottom>
          <a:insideH>
            <a:ln>
              <a:noFill/>
            </a:ln>
          </a:insideH>
          <a:insideV>
            <a:ln>
              <a:noFill/>
            </a:ln>
          </a:insideV>
        </a:tcBdr>
        <a:fill>
          <a:noFill/>
        </a:fill>
      </a:tcStyle>
    </a:wholeTbl>
    <a:band1H>
      <a:tcStyle>
        <a:tcBdr/>
        <a:fill>
          <a:solidFill>
            <a:schemeClr val="accent2">
              <a:alpha val="20000"/>
            </a:schemeClr>
          </a:solidFill>
        </a:fill>
      </a:tcStyle>
    </a:band1H>
    <a:band2H>
      <a:tcStyle>
        <a:tcBdr/>
      </a:tcStyle>
    </a:band2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12700" cmpd="sng">
              <a:solidFill>
                <a:schemeClr val="accent2"/>
              </a:solidFill>
            </a:ln>
          </a:top>
        </a:tcBdr>
        <a:fill>
          <a:noFill/>
        </a:fill>
      </a:tcStyle>
    </a:lastRow>
    <a:firstRow>
      <a:tcTxStyle b="on"/>
      <a:tcStyle>
        <a:tcBdr>
          <a:bottom>
            <a:ln w="12700" cmpd="sng">
              <a:solidFill>
                <a:schemeClr val="accent2"/>
              </a:solidFill>
            </a:ln>
          </a:bottom>
        </a:tcBdr>
        <a:fill>
          <a:noFill/>
        </a:fill>
      </a:tcStyle>
    </a:firstRow>
  </a:tblStyle>
  <a:tblStyle styleId="{2D5ABB26-0587-4C30-8999-92F81FD0307C}" styleName="Keine Formatvorlage, kein Raster">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5940675A-B579-460E-94D1-54222C63F5DA}" styleName="Keine Formatvorlage, Tabellenraster">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69012ECD-51FC-41F1-AA8D-1B2483CD663E}" styleName="Helle Formatvorlage 2 - Akzent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68D230F3-CF80-4859-8CE7-A43EE81993B5}" styleName="Helle Formatvorlage 1 - Akzent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 styleId="{3B4B98B0-60AC-42C2-AFA5-B58CD77FA1E5}" styleName="Helle Formatvorlage 1 - Akz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558" autoAdjust="0"/>
    <p:restoredTop sz="94231" autoAdjust="0"/>
  </p:normalViewPr>
  <p:slideViewPr>
    <p:cSldViewPr showGuides="1">
      <p:cViewPr varScale="1">
        <p:scale>
          <a:sx n="174" d="100"/>
          <a:sy n="174" d="100"/>
        </p:scale>
        <p:origin x="208" y="840"/>
      </p:cViewPr>
      <p:guideLst/>
    </p:cSldViewPr>
  </p:slideViewPr>
  <p:outlineViewPr>
    <p:cViewPr>
      <p:scale>
        <a:sx n="33" d="100"/>
        <a:sy n="33" d="100"/>
      </p:scale>
      <p:origin x="0" y="-387042"/>
    </p:cViewPr>
  </p:outlineViewPr>
  <p:notesTextViewPr>
    <p:cViewPr>
      <p:scale>
        <a:sx n="1" d="1"/>
        <a:sy n="1" d="1"/>
      </p:scale>
      <p:origin x="0" y="0"/>
    </p:cViewPr>
  </p:notesTextViewPr>
  <p:sorterViewPr>
    <p:cViewPr>
      <p:scale>
        <a:sx n="1" d="2"/>
        <a:sy n="1" d="2"/>
      </p:scale>
      <p:origin x="0" y="0"/>
    </p:cViewPr>
  </p:sorterViewPr>
  <p:notesViewPr>
    <p:cSldViewPr showGuides="1">
      <p:cViewPr varScale="1">
        <p:scale>
          <a:sx n="160" d="100"/>
          <a:sy n="160" d="100"/>
        </p:scale>
        <p:origin x="3792" y="1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handoutMaster" Target="handoutMasters/handoutMaster1.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notesMaster" Target="notesMasters/notesMaster1.xml"/><Relationship Id="rId11" Type="http://schemas.openxmlformats.org/officeDocument/2006/relationships/tableStyles" Target="tableStyles.xml"/><Relationship Id="rId5" Type="http://schemas.openxmlformats.org/officeDocument/2006/relationships/slide" Target="slides/slide1.xml"/><Relationship Id="rId10"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a:extLst>
              <a:ext uri="{FF2B5EF4-FFF2-40B4-BE49-F238E27FC236}">
                <a16:creationId xmlns:a16="http://schemas.microsoft.com/office/drawing/2014/main" id="{2DBC8C78-0E25-41A8-BEC0-4738950A57FF}"/>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de-DE"/>
          </a:p>
        </p:txBody>
      </p:sp>
      <p:sp>
        <p:nvSpPr>
          <p:cNvPr id="3" name="Datumsplatzhalter 2">
            <a:extLst>
              <a:ext uri="{FF2B5EF4-FFF2-40B4-BE49-F238E27FC236}">
                <a16:creationId xmlns:a16="http://schemas.microsoft.com/office/drawing/2014/main" id="{714DCAA9-6C50-4939-8D0E-D8552213B365}"/>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6C47CE84-7F69-4C2B-A6E7-B8F66EE6CF21}" type="datetimeFigureOut">
              <a:rPr lang="de-DE" smtClean="0"/>
              <a:t>03.01.23</a:t>
            </a:fld>
            <a:endParaRPr lang="de-DE"/>
          </a:p>
        </p:txBody>
      </p:sp>
      <p:sp>
        <p:nvSpPr>
          <p:cNvPr id="4" name="Fußzeilenplatzhalter 3">
            <a:extLst>
              <a:ext uri="{FF2B5EF4-FFF2-40B4-BE49-F238E27FC236}">
                <a16:creationId xmlns:a16="http://schemas.microsoft.com/office/drawing/2014/main" id="{4B0E676F-6473-4C5E-A2ED-CB94B5362844}"/>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de-DE"/>
          </a:p>
        </p:txBody>
      </p:sp>
      <p:sp>
        <p:nvSpPr>
          <p:cNvPr id="5" name="Foliennummernplatzhalter 4">
            <a:extLst>
              <a:ext uri="{FF2B5EF4-FFF2-40B4-BE49-F238E27FC236}">
                <a16:creationId xmlns:a16="http://schemas.microsoft.com/office/drawing/2014/main" id="{6964611B-CF0D-436E-BF41-101A3392A025}"/>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E791A6E8-1DAF-4311-BD5F-AC98A15CED18}" type="slidenum">
              <a:rPr lang="de-DE" smtClean="0"/>
              <a:t>‹Nr.›</a:t>
            </a:fld>
            <a:endParaRPr lang="de-DE"/>
          </a:p>
        </p:txBody>
      </p:sp>
    </p:spTree>
    <p:extLst>
      <p:ext uri="{BB962C8B-B14F-4D97-AF65-F5344CB8AC3E}">
        <p14:creationId xmlns:p14="http://schemas.microsoft.com/office/powerpoint/2010/main" val="1922481598"/>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de-DE"/>
          </a:p>
        </p:txBody>
      </p:sp>
      <p:sp>
        <p:nvSpPr>
          <p:cNvPr id="3" name="Datumsplatzhalt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528AF01-FFEF-4865-8533-6CF2C8109098}" type="datetimeFigureOut">
              <a:rPr lang="de-DE" smtClean="0"/>
              <a:t>03.01.23</a:t>
            </a:fld>
            <a:endParaRPr lang="de-DE"/>
          </a:p>
        </p:txBody>
      </p:sp>
      <p:sp>
        <p:nvSpPr>
          <p:cNvPr id="4" name="Folienbildplatzhalt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de-DE"/>
          </a:p>
        </p:txBody>
      </p:sp>
      <p:sp>
        <p:nvSpPr>
          <p:cNvPr id="5" name="Notizenplatzhalt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p>
        </p:txBody>
      </p:sp>
      <p:sp>
        <p:nvSpPr>
          <p:cNvPr id="6" name="Fußzeilenplatzhalt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de-DE"/>
          </a:p>
        </p:txBody>
      </p:sp>
      <p:sp>
        <p:nvSpPr>
          <p:cNvPr id="7" name="Foliennummernplatzhalt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0D42679-1580-4BC7-A4C9-F24BA68055D9}" type="slidenum">
              <a:rPr lang="de-DE" smtClean="0"/>
              <a:t>‹Nr.›</a:t>
            </a:fld>
            <a:endParaRPr lang="de-DE"/>
          </a:p>
        </p:txBody>
      </p:sp>
    </p:spTree>
    <p:extLst>
      <p:ext uri="{BB962C8B-B14F-4D97-AF65-F5344CB8AC3E}">
        <p14:creationId xmlns:p14="http://schemas.microsoft.com/office/powerpoint/2010/main" val="1459722348"/>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userDrawn="1">
  <p:cSld name="Slide Inhalt mit Subtitel zweispaltig">
    <p:spTree>
      <p:nvGrpSpPr>
        <p:cNvPr id="1" name=""/>
        <p:cNvGrpSpPr/>
        <p:nvPr/>
      </p:nvGrpSpPr>
      <p:grpSpPr>
        <a:xfrm>
          <a:off x="0" y="0"/>
          <a:ext cx="0" cy="0"/>
          <a:chOff x="0" y="0"/>
          <a:chExt cx="0" cy="0"/>
        </a:xfrm>
      </p:grpSpPr>
      <p:sp>
        <p:nvSpPr>
          <p:cNvPr id="8" name="Fußzeilenplatzhalter 4">
            <a:extLst>
              <a:ext uri="{FF2B5EF4-FFF2-40B4-BE49-F238E27FC236}">
                <a16:creationId xmlns:a16="http://schemas.microsoft.com/office/drawing/2014/main" id="{A9830261-DBE3-4E85-ADD0-F3897DE2A08A}"/>
              </a:ext>
            </a:extLst>
          </p:cNvPr>
          <p:cNvSpPr>
            <a:spLocks noGrp="1"/>
          </p:cNvSpPr>
          <p:nvPr>
            <p:ph type="ftr" sz="quarter" idx="3"/>
          </p:nvPr>
        </p:nvSpPr>
        <p:spPr>
          <a:xfrm>
            <a:off x="3200400" y="6577200"/>
            <a:ext cx="5796000" cy="234000"/>
          </a:xfrm>
          <a:prstGeom prst="rect">
            <a:avLst/>
          </a:prstGeom>
        </p:spPr>
        <p:txBody>
          <a:bodyPr vert="horz" lIns="0" tIns="0" rIns="0" bIns="0" rtlCol="0" anchor="ctr"/>
          <a:lstStyle>
            <a:lvl1pPr algn="ctr">
              <a:lnSpc>
                <a:spcPts val="1200"/>
              </a:lnSpc>
              <a:defRPr sz="1000">
                <a:solidFill>
                  <a:schemeClr val="tx1"/>
                </a:solidFill>
              </a:defRPr>
            </a:lvl1pPr>
          </a:lstStyle>
          <a:p>
            <a:r>
              <a:rPr lang="de-DE" dirty="0"/>
              <a:t>High Tech Consulting Christian Stangier</a:t>
            </a:r>
          </a:p>
        </p:txBody>
      </p:sp>
      <p:sp>
        <p:nvSpPr>
          <p:cNvPr id="16" name="Rectangle 13">
            <a:extLst>
              <a:ext uri="{FF2B5EF4-FFF2-40B4-BE49-F238E27FC236}">
                <a16:creationId xmlns:a16="http://schemas.microsoft.com/office/drawing/2014/main" id="{0BDADC8F-013B-4136-AE06-B9C96C636488}"/>
              </a:ext>
            </a:extLst>
          </p:cNvPr>
          <p:cNvSpPr>
            <a:spLocks noChangeArrowheads="1"/>
          </p:cNvSpPr>
          <p:nvPr userDrawn="1"/>
        </p:nvSpPr>
        <p:spPr bwMode="auto">
          <a:xfrm>
            <a:off x="3040434" y="1148760"/>
            <a:ext cx="1543398" cy="936625"/>
          </a:xfrm>
          <a:prstGeom prst="rect">
            <a:avLst/>
          </a:prstGeom>
          <a:noFill/>
          <a:ln>
            <a:noFill/>
          </a:ln>
        </p:spPr>
        <p:txBody>
          <a:bodyPr lIns="0" tIns="0" rIns="0" bIns="0"/>
          <a:lstStyle>
            <a:lvl1pPr marL="341313" indent="-341313">
              <a:lnSpc>
                <a:spcPct val="115000"/>
              </a:lnSpc>
              <a:spcBef>
                <a:spcPct val="20000"/>
              </a:spcBef>
              <a:buClr>
                <a:schemeClr val="tx1"/>
              </a:buClr>
              <a:buFont typeface="Wingdings" panose="05000000000000000000" pitchFamily="2" charset="2"/>
              <a:buChar char="§"/>
              <a:tabLst>
                <a:tab pos="1430338" algn="l"/>
                <a:tab pos="4038600" algn="l"/>
                <a:tab pos="6094413" algn="l"/>
                <a:tab pos="7802563" algn="r"/>
                <a:tab pos="7985125" algn="r"/>
              </a:tabLst>
              <a:defRPr>
                <a:solidFill>
                  <a:schemeClr val="accent1"/>
                </a:solidFill>
                <a:latin typeface="Segoe UI" panose="020B0502040204020203" pitchFamily="34" charset="0"/>
                <a:ea typeface="MS PGothic" panose="020B0600070205080204" pitchFamily="34" charset="-128"/>
                <a:cs typeface="Segoe UI" panose="020B0502040204020203" pitchFamily="34" charset="0"/>
              </a:defRPr>
            </a:lvl1pPr>
            <a:lvl2pPr marL="742950" indent="-285750">
              <a:lnSpc>
                <a:spcPct val="115000"/>
              </a:lnSpc>
              <a:spcBef>
                <a:spcPct val="20000"/>
              </a:spcBef>
              <a:buClr>
                <a:schemeClr val="tx1"/>
              </a:buClr>
              <a:buChar char="–"/>
              <a:tabLst>
                <a:tab pos="1430338" algn="l"/>
                <a:tab pos="4038600" algn="l"/>
                <a:tab pos="6094413" algn="l"/>
                <a:tab pos="7802563" algn="r"/>
                <a:tab pos="7985125" algn="r"/>
              </a:tabLst>
              <a:defRPr sz="1600">
                <a:solidFill>
                  <a:schemeClr val="accent1"/>
                </a:solidFill>
                <a:latin typeface="Segoe UI" panose="020B0502040204020203" pitchFamily="34" charset="0"/>
                <a:ea typeface="MS PGothic" panose="020B0600070205080204" pitchFamily="34" charset="-128"/>
                <a:cs typeface="Segoe UI" panose="020B0502040204020203" pitchFamily="34" charset="0"/>
              </a:defRPr>
            </a:lvl2pPr>
            <a:lvl3pPr marL="1143000" indent="-228600">
              <a:lnSpc>
                <a:spcPct val="115000"/>
              </a:lnSpc>
              <a:spcBef>
                <a:spcPct val="20000"/>
              </a:spcBef>
              <a:buClr>
                <a:schemeClr val="tx1"/>
              </a:buClr>
              <a:buFont typeface="Wingdings" panose="05000000000000000000" pitchFamily="2" charset="2"/>
              <a:buChar char="§"/>
              <a:tabLst>
                <a:tab pos="1430338" algn="l"/>
                <a:tab pos="4038600" algn="l"/>
                <a:tab pos="6094413" algn="l"/>
                <a:tab pos="7802563" algn="r"/>
                <a:tab pos="7985125" algn="r"/>
              </a:tabLst>
              <a:defRPr sz="1400">
                <a:solidFill>
                  <a:schemeClr val="accent1"/>
                </a:solidFill>
                <a:latin typeface="Segoe UI" panose="020B0502040204020203" pitchFamily="34" charset="0"/>
                <a:ea typeface="MS PGothic" panose="020B0600070205080204" pitchFamily="34" charset="-128"/>
                <a:cs typeface="Segoe UI" panose="020B0502040204020203" pitchFamily="34" charset="0"/>
              </a:defRPr>
            </a:lvl3pPr>
            <a:lvl4pPr marL="1600200" indent="-228600">
              <a:lnSpc>
                <a:spcPct val="115000"/>
              </a:lnSpc>
              <a:spcBef>
                <a:spcPct val="20000"/>
              </a:spcBef>
              <a:buClr>
                <a:schemeClr val="tx1"/>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4pPr>
            <a:lvl5pPr marL="2057400" indent="-228600">
              <a:lnSpc>
                <a:spcPct val="115000"/>
              </a:lnSpc>
              <a:spcBef>
                <a:spcPct val="20000"/>
              </a:spcBef>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5pPr>
            <a:lvl6pPr marL="25146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6pPr>
            <a:lvl7pPr marL="29718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7pPr>
            <a:lvl8pPr marL="34290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8pPr>
            <a:lvl9pPr marL="38862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9pPr>
          </a:lstStyle>
          <a:p>
            <a:pPr>
              <a:lnSpc>
                <a:spcPct val="100000"/>
              </a:lnSpc>
              <a:spcBef>
                <a:spcPct val="0"/>
              </a:spcBef>
              <a:buClr>
                <a:srgbClr val="284E64"/>
              </a:buClr>
              <a:buFont typeface="Wingdings" panose="05000000000000000000" pitchFamily="2" charset="2"/>
              <a:buNone/>
              <a:defRPr/>
            </a:pPr>
            <a:r>
              <a:rPr lang="de-DE" altLang="de-DE" sz="1600" dirty="0">
                <a:solidFill>
                  <a:schemeClr val="accent3"/>
                </a:solidFill>
                <a:latin typeface="+mj-lt"/>
              </a:rPr>
              <a:t>Position: </a:t>
            </a:r>
          </a:p>
        </p:txBody>
      </p:sp>
      <p:sp>
        <p:nvSpPr>
          <p:cNvPr id="5" name="Bildplatzhalter 4">
            <a:extLst>
              <a:ext uri="{FF2B5EF4-FFF2-40B4-BE49-F238E27FC236}">
                <a16:creationId xmlns:a16="http://schemas.microsoft.com/office/drawing/2014/main" id="{2F0F2D83-30DB-4D8F-A120-E4BB4793840B}"/>
              </a:ext>
            </a:extLst>
          </p:cNvPr>
          <p:cNvSpPr>
            <a:spLocks noGrp="1"/>
          </p:cNvSpPr>
          <p:nvPr>
            <p:ph type="pic" sz="quarter" idx="18"/>
          </p:nvPr>
        </p:nvSpPr>
        <p:spPr>
          <a:xfrm>
            <a:off x="460375" y="1268412"/>
            <a:ext cx="1476581" cy="1728539"/>
          </a:xfrm>
        </p:spPr>
        <p:txBody>
          <a:bodyPr/>
          <a:lstStyle/>
          <a:p>
            <a:endParaRPr lang="de-DE" dirty="0"/>
          </a:p>
        </p:txBody>
      </p:sp>
      <p:sp>
        <p:nvSpPr>
          <p:cNvPr id="7" name="Textplatzhalter 6">
            <a:extLst>
              <a:ext uri="{FF2B5EF4-FFF2-40B4-BE49-F238E27FC236}">
                <a16:creationId xmlns:a16="http://schemas.microsoft.com/office/drawing/2014/main" id="{B21F9AFA-9712-4E9D-ADE6-5EA63594A05C}"/>
              </a:ext>
            </a:extLst>
          </p:cNvPr>
          <p:cNvSpPr>
            <a:spLocks noGrp="1"/>
          </p:cNvSpPr>
          <p:nvPr>
            <p:ph type="body" sz="quarter" idx="19" hasCustomPrompt="1"/>
          </p:nvPr>
        </p:nvSpPr>
        <p:spPr>
          <a:xfrm>
            <a:off x="2392363" y="2229055"/>
            <a:ext cx="9339261" cy="767897"/>
          </a:xfrm>
        </p:spPr>
        <p:txBody>
          <a:bodyPr/>
          <a:lstStyle>
            <a:lvl1pPr marL="0" indent="0">
              <a:lnSpc>
                <a:spcPct val="100000"/>
              </a:lnSpc>
              <a:spcBef>
                <a:spcPts val="600"/>
              </a:spcBef>
              <a:spcAft>
                <a:spcPts val="0"/>
              </a:spcAft>
              <a:buNone/>
              <a:defRPr sz="1200"/>
            </a:lvl1pPr>
            <a:lvl2pPr>
              <a:defRPr sz="1200"/>
            </a:lvl2pPr>
            <a:lvl3pPr>
              <a:defRPr sz="1200"/>
            </a:lvl3pPr>
            <a:lvl4pPr>
              <a:defRPr sz="1200"/>
            </a:lvl4pPr>
            <a:lvl5pPr>
              <a:defRPr sz="1200"/>
            </a:lvl5pPr>
          </a:lstStyle>
          <a:p>
            <a:pPr lvl="0"/>
            <a:r>
              <a:rPr lang="de-DE" dirty="0"/>
              <a:t>Text durch Klicken einfügen</a:t>
            </a:r>
          </a:p>
        </p:txBody>
      </p:sp>
      <p:sp>
        <p:nvSpPr>
          <p:cNvPr id="45" name="Textplatzhalter 44">
            <a:extLst>
              <a:ext uri="{FF2B5EF4-FFF2-40B4-BE49-F238E27FC236}">
                <a16:creationId xmlns:a16="http://schemas.microsoft.com/office/drawing/2014/main" id="{4535F341-9F0F-46AB-95AD-90CC60E772DC}"/>
              </a:ext>
            </a:extLst>
          </p:cNvPr>
          <p:cNvSpPr>
            <a:spLocks noGrp="1"/>
          </p:cNvSpPr>
          <p:nvPr>
            <p:ph type="body" sz="quarter" idx="20" hasCustomPrompt="1"/>
          </p:nvPr>
        </p:nvSpPr>
        <p:spPr>
          <a:xfrm>
            <a:off x="4511825" y="1124744"/>
            <a:ext cx="7219800" cy="277024"/>
          </a:xfrm>
        </p:spPr>
        <p:txBody>
          <a:bodyPr/>
          <a:lstStyle>
            <a:lvl1pPr marL="0" indent="0">
              <a:lnSpc>
                <a:spcPct val="100000"/>
              </a:lnSpc>
              <a:spcBef>
                <a:spcPts val="600"/>
              </a:spcBef>
              <a:spcAft>
                <a:spcPts val="0"/>
              </a:spcAft>
              <a:buNone/>
              <a:defRPr sz="1600">
                <a:solidFill>
                  <a:schemeClr val="tx1"/>
                </a:solidFill>
              </a:defRPr>
            </a:lvl1pPr>
          </a:lstStyle>
          <a:p>
            <a:pPr lvl="0"/>
            <a:r>
              <a:rPr lang="de-DE" dirty="0"/>
              <a:t>Text durch Klicken hinzufügen</a:t>
            </a:r>
          </a:p>
        </p:txBody>
      </p:sp>
      <p:sp>
        <p:nvSpPr>
          <p:cNvPr id="46" name="Textplatzhalter 44">
            <a:extLst>
              <a:ext uri="{FF2B5EF4-FFF2-40B4-BE49-F238E27FC236}">
                <a16:creationId xmlns:a16="http://schemas.microsoft.com/office/drawing/2014/main" id="{53F48DF7-1C30-4169-AE06-449F42B3B57B}"/>
              </a:ext>
            </a:extLst>
          </p:cNvPr>
          <p:cNvSpPr>
            <a:spLocks noGrp="1"/>
          </p:cNvSpPr>
          <p:nvPr>
            <p:ph type="body" sz="quarter" idx="21" hasCustomPrompt="1"/>
          </p:nvPr>
        </p:nvSpPr>
        <p:spPr>
          <a:xfrm>
            <a:off x="4511824" y="1415621"/>
            <a:ext cx="7219800" cy="669764"/>
          </a:xfrm>
        </p:spPr>
        <p:txBody>
          <a:bodyPr/>
          <a:lstStyle>
            <a:lvl1pPr marL="0" indent="0">
              <a:lnSpc>
                <a:spcPct val="100000"/>
              </a:lnSpc>
              <a:spcBef>
                <a:spcPts val="600"/>
              </a:spcBef>
              <a:spcAft>
                <a:spcPts val="0"/>
              </a:spcAft>
              <a:buNone/>
              <a:defRPr sz="1600">
                <a:solidFill>
                  <a:schemeClr val="tx1"/>
                </a:solidFill>
              </a:defRPr>
            </a:lvl1pPr>
          </a:lstStyle>
          <a:p>
            <a:pPr lvl="0"/>
            <a:r>
              <a:rPr lang="de-DE" dirty="0"/>
              <a:t>Text durch Klicken hinzufügen</a:t>
            </a:r>
          </a:p>
        </p:txBody>
      </p:sp>
      <p:sp>
        <p:nvSpPr>
          <p:cNvPr id="48" name="Textplatzhalter 47">
            <a:extLst>
              <a:ext uri="{FF2B5EF4-FFF2-40B4-BE49-F238E27FC236}">
                <a16:creationId xmlns:a16="http://schemas.microsoft.com/office/drawing/2014/main" id="{4F60EAF4-061A-422F-A2AF-F59D8FFBB8BE}"/>
              </a:ext>
            </a:extLst>
          </p:cNvPr>
          <p:cNvSpPr>
            <a:spLocks noGrp="1"/>
          </p:cNvSpPr>
          <p:nvPr>
            <p:ph type="body" sz="quarter" idx="22" hasCustomPrompt="1"/>
          </p:nvPr>
        </p:nvSpPr>
        <p:spPr>
          <a:xfrm>
            <a:off x="460375" y="3802063"/>
            <a:ext cx="3778201" cy="2471737"/>
          </a:xfrm>
        </p:spPr>
        <p:txBody>
          <a:bodyPr/>
          <a:lstStyle>
            <a:lvl1pPr marL="180000" indent="-180000">
              <a:lnSpc>
                <a:spcPct val="114000"/>
              </a:lnSpc>
              <a:spcBef>
                <a:spcPts val="24"/>
              </a:spcBef>
              <a:spcAft>
                <a:spcPts val="0"/>
              </a:spcAft>
              <a:buClrTx/>
              <a:defRPr sz="1200"/>
            </a:lvl1pPr>
          </a:lstStyle>
          <a:p>
            <a:pPr lvl="0"/>
            <a:r>
              <a:rPr lang="de-DE" dirty="0"/>
              <a:t>Text durch Klicken hinzufügen</a:t>
            </a:r>
          </a:p>
        </p:txBody>
      </p:sp>
      <p:sp>
        <p:nvSpPr>
          <p:cNvPr id="49" name="Textplatzhalter 47">
            <a:extLst>
              <a:ext uri="{FF2B5EF4-FFF2-40B4-BE49-F238E27FC236}">
                <a16:creationId xmlns:a16="http://schemas.microsoft.com/office/drawing/2014/main" id="{52232EA7-FC69-4B6E-8766-4B8C732BF9DD}"/>
              </a:ext>
            </a:extLst>
          </p:cNvPr>
          <p:cNvSpPr>
            <a:spLocks noGrp="1"/>
          </p:cNvSpPr>
          <p:nvPr>
            <p:ph type="body" sz="quarter" idx="23" hasCustomPrompt="1"/>
          </p:nvPr>
        </p:nvSpPr>
        <p:spPr>
          <a:xfrm>
            <a:off x="4511825" y="3803380"/>
            <a:ext cx="3024335" cy="2471737"/>
          </a:xfrm>
        </p:spPr>
        <p:txBody>
          <a:bodyPr/>
          <a:lstStyle>
            <a:lvl1pPr marL="896400" indent="-892800">
              <a:lnSpc>
                <a:spcPct val="114000"/>
              </a:lnSpc>
              <a:spcBef>
                <a:spcPts val="264"/>
              </a:spcBef>
              <a:spcAft>
                <a:spcPts val="0"/>
              </a:spcAft>
              <a:buNone/>
              <a:defRPr sz="1200"/>
            </a:lvl1pPr>
          </a:lstStyle>
          <a:p>
            <a:pPr lvl="0"/>
            <a:r>
              <a:rPr lang="de-DE" dirty="0"/>
              <a:t>Text durch Klicken hinzufügen</a:t>
            </a:r>
          </a:p>
        </p:txBody>
      </p:sp>
      <p:sp>
        <p:nvSpPr>
          <p:cNvPr id="50" name="Textplatzhalter 47">
            <a:extLst>
              <a:ext uri="{FF2B5EF4-FFF2-40B4-BE49-F238E27FC236}">
                <a16:creationId xmlns:a16="http://schemas.microsoft.com/office/drawing/2014/main" id="{89D72E8A-5EAF-4741-81E2-A952D2792F40}"/>
              </a:ext>
            </a:extLst>
          </p:cNvPr>
          <p:cNvSpPr>
            <a:spLocks noGrp="1"/>
          </p:cNvSpPr>
          <p:nvPr>
            <p:ph type="body" sz="quarter" idx="24" hasCustomPrompt="1"/>
          </p:nvPr>
        </p:nvSpPr>
        <p:spPr>
          <a:xfrm>
            <a:off x="7824192" y="3802063"/>
            <a:ext cx="3907433" cy="2471737"/>
          </a:xfrm>
        </p:spPr>
        <p:txBody>
          <a:bodyPr/>
          <a:lstStyle>
            <a:lvl1pPr marL="180000" indent="-180000">
              <a:lnSpc>
                <a:spcPct val="114000"/>
              </a:lnSpc>
              <a:spcBef>
                <a:spcPts val="24"/>
              </a:spcBef>
              <a:spcAft>
                <a:spcPts val="0"/>
              </a:spcAft>
              <a:buClrTx/>
              <a:defRPr sz="1200"/>
            </a:lvl1pPr>
          </a:lstStyle>
          <a:p>
            <a:pPr lvl="0"/>
            <a:r>
              <a:rPr lang="de-DE" dirty="0"/>
              <a:t>Text durch Klicken hinzufügen</a:t>
            </a:r>
          </a:p>
        </p:txBody>
      </p:sp>
      <p:sp>
        <p:nvSpPr>
          <p:cNvPr id="52" name="Textplatzhalter 51">
            <a:extLst>
              <a:ext uri="{FF2B5EF4-FFF2-40B4-BE49-F238E27FC236}">
                <a16:creationId xmlns:a16="http://schemas.microsoft.com/office/drawing/2014/main" id="{DB8E4EDE-32CE-43C0-BA04-66C45FF294B4}"/>
              </a:ext>
            </a:extLst>
          </p:cNvPr>
          <p:cNvSpPr>
            <a:spLocks noGrp="1"/>
          </p:cNvSpPr>
          <p:nvPr>
            <p:ph type="body" sz="quarter" idx="25" hasCustomPrompt="1"/>
          </p:nvPr>
        </p:nvSpPr>
        <p:spPr>
          <a:xfrm>
            <a:off x="460375" y="608812"/>
            <a:ext cx="11271250" cy="480213"/>
          </a:xfrm>
        </p:spPr>
        <p:txBody>
          <a:bodyPr/>
          <a:lstStyle>
            <a:lvl1pPr marL="0" indent="0">
              <a:buNone/>
              <a:defRPr/>
            </a:lvl1pPr>
          </a:lstStyle>
          <a:p>
            <a:pPr lvl="0"/>
            <a:r>
              <a:rPr lang="de-DE" dirty="0"/>
              <a:t>Vorname Nachname</a:t>
            </a:r>
          </a:p>
        </p:txBody>
      </p:sp>
      <p:sp>
        <p:nvSpPr>
          <p:cNvPr id="53" name="Rectangle 13">
            <a:extLst>
              <a:ext uri="{FF2B5EF4-FFF2-40B4-BE49-F238E27FC236}">
                <a16:creationId xmlns:a16="http://schemas.microsoft.com/office/drawing/2014/main" id="{A64BBC0F-EB3F-44C2-A617-67E2D5D092AE}"/>
              </a:ext>
            </a:extLst>
          </p:cNvPr>
          <p:cNvSpPr>
            <a:spLocks noChangeArrowheads="1"/>
          </p:cNvSpPr>
          <p:nvPr userDrawn="1"/>
        </p:nvSpPr>
        <p:spPr bwMode="auto">
          <a:xfrm>
            <a:off x="460375" y="124776"/>
            <a:ext cx="11271249" cy="495912"/>
          </a:xfrm>
          <a:prstGeom prst="rect">
            <a:avLst/>
          </a:prstGeom>
          <a:noFill/>
          <a:ln>
            <a:noFill/>
          </a:ln>
        </p:spPr>
        <p:txBody>
          <a:bodyPr lIns="0" tIns="0" rIns="0" bIns="0"/>
          <a:lstStyle>
            <a:lvl1pPr marL="341313" indent="-341313">
              <a:lnSpc>
                <a:spcPct val="115000"/>
              </a:lnSpc>
              <a:spcBef>
                <a:spcPct val="20000"/>
              </a:spcBef>
              <a:buClr>
                <a:schemeClr val="tx1"/>
              </a:buClr>
              <a:buFont typeface="Wingdings" panose="05000000000000000000" pitchFamily="2" charset="2"/>
              <a:buChar char="§"/>
              <a:tabLst>
                <a:tab pos="1430338" algn="l"/>
                <a:tab pos="4038600" algn="l"/>
                <a:tab pos="6094413" algn="l"/>
                <a:tab pos="7802563" algn="r"/>
                <a:tab pos="7985125" algn="r"/>
              </a:tabLst>
              <a:defRPr>
                <a:solidFill>
                  <a:schemeClr val="accent1"/>
                </a:solidFill>
                <a:latin typeface="Segoe UI" panose="020B0502040204020203" pitchFamily="34" charset="0"/>
                <a:ea typeface="MS PGothic" panose="020B0600070205080204" pitchFamily="34" charset="-128"/>
                <a:cs typeface="Segoe UI" panose="020B0502040204020203" pitchFamily="34" charset="0"/>
              </a:defRPr>
            </a:lvl1pPr>
            <a:lvl2pPr marL="742950" indent="-285750">
              <a:lnSpc>
                <a:spcPct val="115000"/>
              </a:lnSpc>
              <a:spcBef>
                <a:spcPct val="20000"/>
              </a:spcBef>
              <a:buClr>
                <a:schemeClr val="tx1"/>
              </a:buClr>
              <a:buChar char="–"/>
              <a:tabLst>
                <a:tab pos="1430338" algn="l"/>
                <a:tab pos="4038600" algn="l"/>
                <a:tab pos="6094413" algn="l"/>
                <a:tab pos="7802563" algn="r"/>
                <a:tab pos="7985125" algn="r"/>
              </a:tabLst>
              <a:defRPr sz="1600">
                <a:solidFill>
                  <a:schemeClr val="accent1"/>
                </a:solidFill>
                <a:latin typeface="Segoe UI" panose="020B0502040204020203" pitchFamily="34" charset="0"/>
                <a:ea typeface="MS PGothic" panose="020B0600070205080204" pitchFamily="34" charset="-128"/>
                <a:cs typeface="Segoe UI" panose="020B0502040204020203" pitchFamily="34" charset="0"/>
              </a:defRPr>
            </a:lvl2pPr>
            <a:lvl3pPr marL="1143000" indent="-228600">
              <a:lnSpc>
                <a:spcPct val="115000"/>
              </a:lnSpc>
              <a:spcBef>
                <a:spcPct val="20000"/>
              </a:spcBef>
              <a:buClr>
                <a:schemeClr val="tx1"/>
              </a:buClr>
              <a:buFont typeface="Wingdings" panose="05000000000000000000" pitchFamily="2" charset="2"/>
              <a:buChar char="§"/>
              <a:tabLst>
                <a:tab pos="1430338" algn="l"/>
                <a:tab pos="4038600" algn="l"/>
                <a:tab pos="6094413" algn="l"/>
                <a:tab pos="7802563" algn="r"/>
                <a:tab pos="7985125" algn="r"/>
              </a:tabLst>
              <a:defRPr sz="1400">
                <a:solidFill>
                  <a:schemeClr val="accent1"/>
                </a:solidFill>
                <a:latin typeface="Segoe UI" panose="020B0502040204020203" pitchFamily="34" charset="0"/>
                <a:ea typeface="MS PGothic" panose="020B0600070205080204" pitchFamily="34" charset="-128"/>
                <a:cs typeface="Segoe UI" panose="020B0502040204020203" pitchFamily="34" charset="0"/>
              </a:defRPr>
            </a:lvl3pPr>
            <a:lvl4pPr marL="1600200" indent="-228600">
              <a:lnSpc>
                <a:spcPct val="115000"/>
              </a:lnSpc>
              <a:spcBef>
                <a:spcPct val="20000"/>
              </a:spcBef>
              <a:buClr>
                <a:schemeClr val="tx1"/>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4pPr>
            <a:lvl5pPr marL="2057400" indent="-228600">
              <a:lnSpc>
                <a:spcPct val="115000"/>
              </a:lnSpc>
              <a:spcBef>
                <a:spcPct val="20000"/>
              </a:spcBef>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5pPr>
            <a:lvl6pPr marL="25146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6pPr>
            <a:lvl7pPr marL="29718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7pPr>
            <a:lvl8pPr marL="34290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8pPr>
            <a:lvl9pPr marL="38862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9pPr>
          </a:lstStyle>
          <a:p>
            <a:pPr marL="341313" indent="-341313" algn="l" defTabSz="914400" rtl="0" eaLnBrk="1" latinLnBrk="0" hangingPunct="1">
              <a:lnSpc>
                <a:spcPct val="100000"/>
              </a:lnSpc>
              <a:spcBef>
                <a:spcPct val="0"/>
              </a:spcBef>
              <a:buClr>
                <a:srgbClr val="284E64"/>
              </a:buClr>
              <a:buFont typeface="Wingdings" panose="05000000000000000000" pitchFamily="2" charset="2"/>
              <a:buNone/>
              <a:tabLst>
                <a:tab pos="1430338" algn="l"/>
                <a:tab pos="4038600" algn="l"/>
                <a:tab pos="6094413" algn="l"/>
                <a:tab pos="7802563" algn="r"/>
                <a:tab pos="7985125" algn="r"/>
              </a:tabLst>
              <a:defRPr/>
            </a:pPr>
            <a:r>
              <a:rPr lang="en-US" sz="1800" kern="1200" dirty="0">
                <a:solidFill>
                  <a:schemeClr val="accent3"/>
                </a:solidFill>
                <a:latin typeface="+mj-lt"/>
                <a:ea typeface="MS PGothic" panose="020B0600070205080204" pitchFamily="34" charset="-128"/>
                <a:cs typeface="Segoe UI" panose="020B0502040204020203" pitchFamily="34" charset="0"/>
              </a:rPr>
              <a:t>CHRISTIAN STANGIER</a:t>
            </a:r>
            <a:endParaRPr lang="de-DE" sz="1800" kern="1200" dirty="0">
              <a:solidFill>
                <a:schemeClr val="accent3"/>
              </a:solidFill>
              <a:latin typeface="+mj-lt"/>
              <a:ea typeface="MS PGothic" panose="020B0600070205080204" pitchFamily="34" charset="-128"/>
              <a:cs typeface="Segoe UI" panose="020B0502040204020203" pitchFamily="34" charset="0"/>
            </a:endParaRPr>
          </a:p>
        </p:txBody>
      </p:sp>
      <p:cxnSp>
        <p:nvCxnSpPr>
          <p:cNvPr id="2" name="officeArt object" descr="Straight Connector 58">
            <a:extLst>
              <a:ext uri="{FF2B5EF4-FFF2-40B4-BE49-F238E27FC236}">
                <a16:creationId xmlns:a16="http://schemas.microsoft.com/office/drawing/2014/main" id="{101A9D25-2204-526F-B4B3-4864209FFC23}"/>
              </a:ext>
            </a:extLst>
          </p:cNvPr>
          <p:cNvCxnSpPr>
            <a:cxnSpLocks/>
          </p:cNvCxnSpPr>
          <p:nvPr userDrawn="1"/>
        </p:nvCxnSpPr>
        <p:spPr>
          <a:xfrm flipH="1">
            <a:off x="0" y="3645024"/>
            <a:ext cx="12192000" cy="0"/>
          </a:xfrm>
          <a:prstGeom prst="line">
            <a:avLst/>
          </a:prstGeom>
          <a:noFill/>
          <a:ln w="6350" cap="flat">
            <a:solidFill>
              <a:srgbClr val="A6A6A6"/>
            </a:solidFill>
            <a:prstDash val="solid"/>
            <a:miter lim="800000"/>
          </a:ln>
          <a:effectLst/>
        </p:spPr>
      </p:cxnSp>
      <p:sp>
        <p:nvSpPr>
          <p:cNvPr id="3" name="officeArt object" descr="Text Box 181">
            <a:extLst>
              <a:ext uri="{FF2B5EF4-FFF2-40B4-BE49-F238E27FC236}">
                <a16:creationId xmlns:a16="http://schemas.microsoft.com/office/drawing/2014/main" id="{0B25D7DC-E00C-5805-FE2A-93C1ACB85055}"/>
              </a:ext>
            </a:extLst>
          </p:cNvPr>
          <p:cNvSpPr txBox="1"/>
          <p:nvPr userDrawn="1"/>
        </p:nvSpPr>
        <p:spPr>
          <a:xfrm>
            <a:off x="191344" y="3284984"/>
            <a:ext cx="1943100" cy="284051"/>
          </a:xfrm>
          <a:prstGeom prst="rect">
            <a:avLst/>
          </a:prstGeom>
          <a:noFill/>
          <a:ln w="12700" cap="flat">
            <a:noFill/>
            <a:miter lim="400000"/>
          </a:ln>
          <a:effectLst/>
          <a:extLst>
            <a:ext uri="{C572A759-6A51-4108-AA02-DFA0A04FC94B}">
              <ma14:wrappingTextBoxFlag xmlns:wpc="http://schemas.microsoft.com/office/word/2010/wordprocessingCanvas" xmlns:cx="http://schemas.microsoft.com/office/drawing/2014/chartex" xmlns:cx1="http://schemas.microsoft.com/office/drawing/2015/9/8/chartex" xmlns:cx2="http://schemas.microsoft.com/office/drawing/2015/10/21/chartex" xmlns:cx3="http://schemas.microsoft.com/office/drawing/2016/5/9/chartex" xmlns:cx4="http://schemas.microsoft.com/office/drawing/2016/5/10/chartex" xmlns:cx5="http://schemas.microsoft.com/office/drawing/2016/5/11/chartex" xmlns:cx6="http://schemas.microsoft.com/office/drawing/2016/5/12/chartex" xmlns:cx7="http://schemas.microsoft.com/office/drawing/2016/5/13/chartex" xmlns:cx8="http://schemas.microsoft.com/office/drawing/2016/5/14/chartex" xmlns:mc="http://schemas.openxmlformats.org/markup-compatibility/2006" xmlns:aink="http://schemas.microsoft.com/office/drawing/2016/ink" xmlns:am3d="http://schemas.microsoft.com/office/drawing/2017/model3d" xmlns:oel="http://schemas.microsoft.com/office/2019/extlst" xmlns:m="http://schemas.openxmlformats.org/officeDocument/2006/math" xmlns:wp14="http://schemas.microsoft.com/office/word/2010/wordprocessingDrawing" xmlns:wp="http://schemas.openxmlformats.org/drawingml/2006/wordprocessingDrawing" xmlns:w14="http://schemas.microsoft.com/office/word/2010/wordml" xmlns:w15="http://schemas.microsoft.com/office/word/2012/wordml" xmlns:w16cex="http://schemas.microsoft.com/office/word/2018/wordml/cex" xmlns:w16cid="http://schemas.microsoft.com/office/word/2016/wordml/cid" xmlns:w16="http://schemas.microsoft.com/office/word/2018/wordml" xmlns:w16sdtdh="http://schemas.microsoft.com/office/word/2020/wordml/sdtdatahash" xmlns:w16se="http://schemas.microsoft.com/office/word/2015/wordml/symex" xmlns:wpg="http://schemas.microsoft.com/office/word/2010/wordprocessingGroup" xmlns:wpi="http://schemas.microsoft.com/office/word/2010/wordprocessingInk" xmlns:wne="http://schemas.microsoft.com/office/word/2006/wordml" xmlns:wps="http://schemas.microsoft.com/office/word/2010/wordprocessingShape" xmlns="" xmlns:w="http://schemas.openxmlformats.org/wordprocessingml/2006/main" xmlns:w10="urn:schemas-microsoft-com:office:word" xmlns:v="urn:schemas-microsoft-com:vml" xmlns:o="urn:schemas-microsoft-com:office:office" xmlns:ma14="http://schemas.microsoft.com/office/mac/drawingml/2011/main" xmlns:lc="http://schemas.openxmlformats.org/drawingml/2006/lockedCanvas" val="1"/>
            </a:ext>
          </a:extLst>
        </p:spPr>
        <p:txBody>
          <a:bodyPr wrap="square" lIns="0" tIns="0" rIns="0" bIns="0" numCol="1" anchor="t">
            <a:noAutofit/>
          </a:bodyPr>
          <a:lstStyle/>
          <a:p>
            <a:pPr algn="ctr">
              <a:lnSpc>
                <a:spcPct val="115000"/>
              </a:lnSpc>
              <a:spcBef>
                <a:spcPts val="800"/>
              </a:spcBef>
            </a:pPr>
            <a:r>
              <a:rPr lang="de-DE" sz="1600" kern="1200" noProof="0" dirty="0">
                <a:solidFill>
                  <a:schemeClr val="accent3"/>
                </a:solidFill>
                <a:latin typeface="+mj-lt"/>
                <a:ea typeface="MS PGothic" panose="020B0600070205080204" pitchFamily="34" charset="-128"/>
                <a:cs typeface="Segoe UI" panose="020B0502040204020203" pitchFamily="34" charset="0"/>
              </a:rPr>
              <a:t>Projektbeispiele</a:t>
            </a:r>
          </a:p>
        </p:txBody>
      </p:sp>
      <p:cxnSp>
        <p:nvCxnSpPr>
          <p:cNvPr id="4" name="officeArt object" descr="Straight Connector 60">
            <a:extLst>
              <a:ext uri="{FF2B5EF4-FFF2-40B4-BE49-F238E27FC236}">
                <a16:creationId xmlns:a16="http://schemas.microsoft.com/office/drawing/2014/main" id="{8F04EF69-119F-9350-2C40-68FF8941416D}"/>
              </a:ext>
            </a:extLst>
          </p:cNvPr>
          <p:cNvCxnSpPr>
            <a:cxnSpLocks/>
          </p:cNvCxnSpPr>
          <p:nvPr userDrawn="1"/>
        </p:nvCxnSpPr>
        <p:spPr>
          <a:xfrm flipH="1">
            <a:off x="0" y="3212976"/>
            <a:ext cx="12192000" cy="0"/>
          </a:xfrm>
          <a:prstGeom prst="line">
            <a:avLst/>
          </a:prstGeom>
          <a:noFill/>
          <a:ln w="6350" cap="flat">
            <a:solidFill>
              <a:srgbClr val="A6A6A6"/>
            </a:solidFill>
            <a:prstDash val="solid"/>
            <a:miter lim="800000"/>
          </a:ln>
          <a:effectLst/>
        </p:spPr>
      </p:cxnSp>
      <p:sp>
        <p:nvSpPr>
          <p:cNvPr id="23" name="officeArt object" descr="Text Box 181">
            <a:extLst>
              <a:ext uri="{FF2B5EF4-FFF2-40B4-BE49-F238E27FC236}">
                <a16:creationId xmlns:a16="http://schemas.microsoft.com/office/drawing/2014/main" id="{6CFBC726-973B-4D02-7B4D-D9A54CBE2F82}"/>
              </a:ext>
            </a:extLst>
          </p:cNvPr>
          <p:cNvSpPr txBox="1"/>
          <p:nvPr userDrawn="1"/>
        </p:nvSpPr>
        <p:spPr>
          <a:xfrm>
            <a:off x="4080892" y="3284984"/>
            <a:ext cx="1943100" cy="284051"/>
          </a:xfrm>
          <a:prstGeom prst="rect">
            <a:avLst/>
          </a:prstGeom>
          <a:noFill/>
          <a:ln w="12700" cap="flat">
            <a:noFill/>
            <a:miter lim="400000"/>
          </a:ln>
          <a:effectLst/>
          <a:extLst>
            <a:ext uri="{C572A759-6A51-4108-AA02-DFA0A04FC94B}">
              <ma14:wrappingTextBoxFlag xmlns:wpc="http://schemas.microsoft.com/office/word/2010/wordprocessingCanvas" xmlns:cx="http://schemas.microsoft.com/office/drawing/2014/chartex" xmlns:cx1="http://schemas.microsoft.com/office/drawing/2015/9/8/chartex" xmlns:cx2="http://schemas.microsoft.com/office/drawing/2015/10/21/chartex" xmlns:cx3="http://schemas.microsoft.com/office/drawing/2016/5/9/chartex" xmlns:cx4="http://schemas.microsoft.com/office/drawing/2016/5/10/chartex" xmlns:cx5="http://schemas.microsoft.com/office/drawing/2016/5/11/chartex" xmlns:cx6="http://schemas.microsoft.com/office/drawing/2016/5/12/chartex" xmlns:cx7="http://schemas.microsoft.com/office/drawing/2016/5/13/chartex" xmlns:cx8="http://schemas.microsoft.com/office/drawing/2016/5/14/chartex" xmlns:mc="http://schemas.openxmlformats.org/markup-compatibility/2006" xmlns:aink="http://schemas.microsoft.com/office/drawing/2016/ink" xmlns:am3d="http://schemas.microsoft.com/office/drawing/2017/model3d" xmlns:oel="http://schemas.microsoft.com/office/2019/extlst" xmlns:m="http://schemas.openxmlformats.org/officeDocument/2006/math" xmlns:wp14="http://schemas.microsoft.com/office/word/2010/wordprocessingDrawing" xmlns:wp="http://schemas.openxmlformats.org/drawingml/2006/wordprocessingDrawing" xmlns:w14="http://schemas.microsoft.com/office/word/2010/wordml" xmlns:w15="http://schemas.microsoft.com/office/word/2012/wordml" xmlns:w16cex="http://schemas.microsoft.com/office/word/2018/wordml/cex" xmlns:w16cid="http://schemas.microsoft.com/office/word/2016/wordml/cid" xmlns:w16="http://schemas.microsoft.com/office/word/2018/wordml" xmlns:w16sdtdh="http://schemas.microsoft.com/office/word/2020/wordml/sdtdatahash" xmlns:w16se="http://schemas.microsoft.com/office/word/2015/wordml/symex" xmlns:wpg="http://schemas.microsoft.com/office/word/2010/wordprocessingGroup" xmlns:wpi="http://schemas.microsoft.com/office/word/2010/wordprocessingInk" xmlns:wne="http://schemas.microsoft.com/office/word/2006/wordml" xmlns:wps="http://schemas.microsoft.com/office/word/2010/wordprocessingShape" xmlns="" xmlns:w="http://schemas.openxmlformats.org/wordprocessingml/2006/main" xmlns:w10="urn:schemas-microsoft-com:office:word" xmlns:v="urn:schemas-microsoft-com:vml" xmlns:o="urn:schemas-microsoft-com:office:office" xmlns:ma14="http://schemas.microsoft.com/office/mac/drawingml/2011/main" xmlns:lc="http://schemas.openxmlformats.org/drawingml/2006/lockedCanvas" val="1"/>
            </a:ext>
          </a:extLst>
        </p:spPr>
        <p:txBody>
          <a:bodyPr wrap="square" lIns="0" tIns="0" rIns="0" bIns="0" numCol="1" anchor="t">
            <a:noAutofit/>
          </a:bodyPr>
          <a:lstStyle/>
          <a:p>
            <a:pPr algn="ctr">
              <a:lnSpc>
                <a:spcPct val="115000"/>
              </a:lnSpc>
              <a:spcBef>
                <a:spcPts val="800"/>
              </a:spcBef>
            </a:pPr>
            <a:r>
              <a:rPr lang="de-DE" sz="1600" kern="1200" noProof="0" dirty="0">
                <a:solidFill>
                  <a:schemeClr val="accent3"/>
                </a:solidFill>
                <a:latin typeface="+mj-lt"/>
                <a:ea typeface="MS PGothic" panose="020B0600070205080204" pitchFamily="34" charset="-128"/>
                <a:cs typeface="Segoe UI" panose="020B0502040204020203" pitchFamily="34" charset="0"/>
              </a:rPr>
              <a:t>Erfahrungen</a:t>
            </a:r>
          </a:p>
        </p:txBody>
      </p:sp>
      <p:sp>
        <p:nvSpPr>
          <p:cNvPr id="28" name="officeArt object" descr="Text Box 181">
            <a:extLst>
              <a:ext uri="{FF2B5EF4-FFF2-40B4-BE49-F238E27FC236}">
                <a16:creationId xmlns:a16="http://schemas.microsoft.com/office/drawing/2014/main" id="{FD49D368-C7CE-36FC-913A-A599DEAE8A8A}"/>
              </a:ext>
            </a:extLst>
          </p:cNvPr>
          <p:cNvSpPr txBox="1"/>
          <p:nvPr userDrawn="1"/>
        </p:nvSpPr>
        <p:spPr>
          <a:xfrm>
            <a:off x="7465268" y="3284984"/>
            <a:ext cx="1943100" cy="284051"/>
          </a:xfrm>
          <a:prstGeom prst="rect">
            <a:avLst/>
          </a:prstGeom>
          <a:noFill/>
          <a:ln w="12700" cap="flat">
            <a:noFill/>
            <a:miter lim="400000"/>
          </a:ln>
          <a:effectLst/>
          <a:extLst>
            <a:ext uri="{C572A759-6A51-4108-AA02-DFA0A04FC94B}">
              <ma14:wrappingTextBoxFlag xmlns:wpc="http://schemas.microsoft.com/office/word/2010/wordprocessingCanvas" xmlns:cx="http://schemas.microsoft.com/office/drawing/2014/chartex" xmlns:cx1="http://schemas.microsoft.com/office/drawing/2015/9/8/chartex" xmlns:cx2="http://schemas.microsoft.com/office/drawing/2015/10/21/chartex" xmlns:cx3="http://schemas.microsoft.com/office/drawing/2016/5/9/chartex" xmlns:cx4="http://schemas.microsoft.com/office/drawing/2016/5/10/chartex" xmlns:cx5="http://schemas.microsoft.com/office/drawing/2016/5/11/chartex" xmlns:cx6="http://schemas.microsoft.com/office/drawing/2016/5/12/chartex" xmlns:cx7="http://schemas.microsoft.com/office/drawing/2016/5/13/chartex" xmlns:cx8="http://schemas.microsoft.com/office/drawing/2016/5/14/chartex" xmlns:mc="http://schemas.openxmlformats.org/markup-compatibility/2006" xmlns:aink="http://schemas.microsoft.com/office/drawing/2016/ink" xmlns:am3d="http://schemas.microsoft.com/office/drawing/2017/model3d" xmlns:oel="http://schemas.microsoft.com/office/2019/extlst" xmlns:m="http://schemas.openxmlformats.org/officeDocument/2006/math" xmlns:wp14="http://schemas.microsoft.com/office/word/2010/wordprocessingDrawing" xmlns:wp="http://schemas.openxmlformats.org/drawingml/2006/wordprocessingDrawing" xmlns:w14="http://schemas.microsoft.com/office/word/2010/wordml" xmlns:w15="http://schemas.microsoft.com/office/word/2012/wordml" xmlns:w16cex="http://schemas.microsoft.com/office/word/2018/wordml/cex" xmlns:w16cid="http://schemas.microsoft.com/office/word/2016/wordml/cid" xmlns:w16="http://schemas.microsoft.com/office/word/2018/wordml" xmlns:w16sdtdh="http://schemas.microsoft.com/office/word/2020/wordml/sdtdatahash" xmlns:w16se="http://schemas.microsoft.com/office/word/2015/wordml/symex" xmlns:wpg="http://schemas.microsoft.com/office/word/2010/wordprocessingGroup" xmlns:wpi="http://schemas.microsoft.com/office/word/2010/wordprocessingInk" xmlns:wne="http://schemas.microsoft.com/office/word/2006/wordml" xmlns:wps="http://schemas.microsoft.com/office/word/2010/wordprocessingShape" xmlns="" xmlns:w="http://schemas.openxmlformats.org/wordprocessingml/2006/main" xmlns:w10="urn:schemas-microsoft-com:office:word" xmlns:v="urn:schemas-microsoft-com:vml" xmlns:o="urn:schemas-microsoft-com:office:office" xmlns:ma14="http://schemas.microsoft.com/office/mac/drawingml/2011/main" xmlns:lc="http://schemas.openxmlformats.org/drawingml/2006/lockedCanvas" val="1"/>
            </a:ext>
          </a:extLst>
        </p:spPr>
        <p:txBody>
          <a:bodyPr wrap="square" lIns="0" tIns="0" rIns="0" bIns="0" numCol="1" anchor="t">
            <a:noAutofit/>
          </a:bodyPr>
          <a:lstStyle/>
          <a:p>
            <a:pPr algn="ctr">
              <a:lnSpc>
                <a:spcPct val="115000"/>
              </a:lnSpc>
              <a:spcBef>
                <a:spcPts val="800"/>
              </a:spcBef>
            </a:pPr>
            <a:r>
              <a:rPr lang="de-DE" sz="1600" kern="1200" noProof="0" dirty="0">
                <a:solidFill>
                  <a:schemeClr val="accent3"/>
                </a:solidFill>
                <a:latin typeface="+mj-lt"/>
                <a:ea typeface="MS PGothic" panose="020B0600070205080204" pitchFamily="34" charset="-128"/>
                <a:cs typeface="Segoe UI" panose="020B0502040204020203" pitchFamily="34" charset="0"/>
              </a:rPr>
              <a:t>Kompetenzen</a:t>
            </a:r>
          </a:p>
        </p:txBody>
      </p:sp>
      <p:sp>
        <p:nvSpPr>
          <p:cNvPr id="6" name="Rectangle 13">
            <a:extLst>
              <a:ext uri="{FF2B5EF4-FFF2-40B4-BE49-F238E27FC236}">
                <a16:creationId xmlns:a16="http://schemas.microsoft.com/office/drawing/2014/main" id="{E67DDF3C-4434-DA6B-36AF-C27A1C32E3CE}"/>
              </a:ext>
            </a:extLst>
          </p:cNvPr>
          <p:cNvSpPr>
            <a:spLocks noChangeArrowheads="1"/>
          </p:cNvSpPr>
          <p:nvPr userDrawn="1"/>
        </p:nvSpPr>
        <p:spPr bwMode="auto">
          <a:xfrm>
            <a:off x="3040434" y="1427883"/>
            <a:ext cx="1543398" cy="272925"/>
          </a:xfrm>
          <a:prstGeom prst="rect">
            <a:avLst/>
          </a:prstGeom>
          <a:noFill/>
          <a:ln>
            <a:noFill/>
          </a:ln>
        </p:spPr>
        <p:txBody>
          <a:bodyPr lIns="0" tIns="0" rIns="0" bIns="0"/>
          <a:lstStyle>
            <a:lvl1pPr marL="341313" indent="-341313">
              <a:lnSpc>
                <a:spcPct val="115000"/>
              </a:lnSpc>
              <a:spcBef>
                <a:spcPct val="20000"/>
              </a:spcBef>
              <a:buClr>
                <a:schemeClr val="tx1"/>
              </a:buClr>
              <a:buFont typeface="Wingdings" panose="05000000000000000000" pitchFamily="2" charset="2"/>
              <a:buChar char="§"/>
              <a:tabLst>
                <a:tab pos="1430338" algn="l"/>
                <a:tab pos="4038600" algn="l"/>
                <a:tab pos="6094413" algn="l"/>
                <a:tab pos="7802563" algn="r"/>
                <a:tab pos="7985125" algn="r"/>
              </a:tabLst>
              <a:defRPr>
                <a:solidFill>
                  <a:schemeClr val="accent1"/>
                </a:solidFill>
                <a:latin typeface="Segoe UI" panose="020B0502040204020203" pitchFamily="34" charset="0"/>
                <a:ea typeface="MS PGothic" panose="020B0600070205080204" pitchFamily="34" charset="-128"/>
                <a:cs typeface="Segoe UI" panose="020B0502040204020203" pitchFamily="34" charset="0"/>
              </a:defRPr>
            </a:lvl1pPr>
            <a:lvl2pPr marL="742950" indent="-285750">
              <a:lnSpc>
                <a:spcPct val="115000"/>
              </a:lnSpc>
              <a:spcBef>
                <a:spcPct val="20000"/>
              </a:spcBef>
              <a:buClr>
                <a:schemeClr val="tx1"/>
              </a:buClr>
              <a:buChar char="–"/>
              <a:tabLst>
                <a:tab pos="1430338" algn="l"/>
                <a:tab pos="4038600" algn="l"/>
                <a:tab pos="6094413" algn="l"/>
                <a:tab pos="7802563" algn="r"/>
                <a:tab pos="7985125" algn="r"/>
              </a:tabLst>
              <a:defRPr sz="1600">
                <a:solidFill>
                  <a:schemeClr val="accent1"/>
                </a:solidFill>
                <a:latin typeface="Segoe UI" panose="020B0502040204020203" pitchFamily="34" charset="0"/>
                <a:ea typeface="MS PGothic" panose="020B0600070205080204" pitchFamily="34" charset="-128"/>
                <a:cs typeface="Segoe UI" panose="020B0502040204020203" pitchFamily="34" charset="0"/>
              </a:defRPr>
            </a:lvl2pPr>
            <a:lvl3pPr marL="1143000" indent="-228600">
              <a:lnSpc>
                <a:spcPct val="115000"/>
              </a:lnSpc>
              <a:spcBef>
                <a:spcPct val="20000"/>
              </a:spcBef>
              <a:buClr>
                <a:schemeClr val="tx1"/>
              </a:buClr>
              <a:buFont typeface="Wingdings" panose="05000000000000000000" pitchFamily="2" charset="2"/>
              <a:buChar char="§"/>
              <a:tabLst>
                <a:tab pos="1430338" algn="l"/>
                <a:tab pos="4038600" algn="l"/>
                <a:tab pos="6094413" algn="l"/>
                <a:tab pos="7802563" algn="r"/>
                <a:tab pos="7985125" algn="r"/>
              </a:tabLst>
              <a:defRPr sz="1400">
                <a:solidFill>
                  <a:schemeClr val="accent1"/>
                </a:solidFill>
                <a:latin typeface="Segoe UI" panose="020B0502040204020203" pitchFamily="34" charset="0"/>
                <a:ea typeface="MS PGothic" panose="020B0600070205080204" pitchFamily="34" charset="-128"/>
                <a:cs typeface="Segoe UI" panose="020B0502040204020203" pitchFamily="34" charset="0"/>
              </a:defRPr>
            </a:lvl3pPr>
            <a:lvl4pPr marL="1600200" indent="-228600">
              <a:lnSpc>
                <a:spcPct val="115000"/>
              </a:lnSpc>
              <a:spcBef>
                <a:spcPct val="20000"/>
              </a:spcBef>
              <a:buClr>
                <a:schemeClr val="tx1"/>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4pPr>
            <a:lvl5pPr marL="2057400" indent="-228600">
              <a:lnSpc>
                <a:spcPct val="115000"/>
              </a:lnSpc>
              <a:spcBef>
                <a:spcPct val="20000"/>
              </a:spcBef>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5pPr>
            <a:lvl6pPr marL="25146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6pPr>
            <a:lvl7pPr marL="29718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7pPr>
            <a:lvl8pPr marL="34290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8pPr>
            <a:lvl9pPr marL="3886200" indent="-228600" eaLnBrk="0" fontAlgn="base" hangingPunct="0">
              <a:lnSpc>
                <a:spcPct val="115000"/>
              </a:lnSpc>
              <a:spcBef>
                <a:spcPct val="20000"/>
              </a:spcBef>
              <a:spcAft>
                <a:spcPct val="0"/>
              </a:spcAft>
              <a:buClr>
                <a:schemeClr val="accent2"/>
              </a:buClr>
              <a:buChar char="»"/>
              <a:tabLst>
                <a:tab pos="1430338" algn="l"/>
                <a:tab pos="4038600" algn="l"/>
                <a:tab pos="6094413" algn="l"/>
                <a:tab pos="7802563" algn="r"/>
                <a:tab pos="7985125" algn="r"/>
              </a:tabLst>
              <a:defRPr sz="1000">
                <a:solidFill>
                  <a:schemeClr val="accent1"/>
                </a:solidFill>
                <a:latin typeface="Segoe UI" panose="020B0502040204020203" pitchFamily="34" charset="0"/>
                <a:ea typeface="MS PGothic" panose="020B0600070205080204" pitchFamily="34" charset="-128"/>
                <a:cs typeface="Segoe UI" panose="020B0502040204020203" pitchFamily="34" charset="0"/>
              </a:defRPr>
            </a:lvl9pPr>
          </a:lstStyle>
          <a:p>
            <a:pPr>
              <a:lnSpc>
                <a:spcPct val="100000"/>
              </a:lnSpc>
              <a:spcBef>
                <a:spcPct val="0"/>
              </a:spcBef>
              <a:buClr>
                <a:srgbClr val="284E64"/>
              </a:buClr>
              <a:buFont typeface="Wingdings" panose="05000000000000000000" pitchFamily="2" charset="2"/>
              <a:buNone/>
              <a:defRPr/>
            </a:pPr>
            <a:r>
              <a:rPr lang="de-DE" altLang="de-DE" sz="1600" dirty="0">
                <a:solidFill>
                  <a:schemeClr val="accent3"/>
                </a:solidFill>
                <a:latin typeface="+mj-lt"/>
              </a:rPr>
              <a:t>Schwerpunkte:</a:t>
            </a:r>
          </a:p>
        </p:txBody>
      </p:sp>
    </p:spTree>
    <p:extLst>
      <p:ext uri="{BB962C8B-B14F-4D97-AF65-F5344CB8AC3E}">
        <p14:creationId xmlns:p14="http://schemas.microsoft.com/office/powerpoint/2010/main" val="4223017528"/>
      </p:ext>
    </p:extLst>
  </p:cSld>
  <p:clrMapOvr>
    <a:masterClrMapping/>
  </p:clrMapOvr>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elplatzhalter 1">
            <a:extLst>
              <a:ext uri="{FF2B5EF4-FFF2-40B4-BE49-F238E27FC236}">
                <a16:creationId xmlns:a16="http://schemas.microsoft.com/office/drawing/2014/main" id="{5548ACD1-91A0-48F4-BA00-793DB3AE15A0}"/>
              </a:ext>
            </a:extLst>
          </p:cNvPr>
          <p:cNvSpPr>
            <a:spLocks noGrp="1"/>
          </p:cNvSpPr>
          <p:nvPr>
            <p:ph type="title"/>
          </p:nvPr>
        </p:nvSpPr>
        <p:spPr>
          <a:xfrm>
            <a:off x="460800" y="134738"/>
            <a:ext cx="11271174" cy="954287"/>
          </a:xfrm>
          <a:prstGeom prst="rect">
            <a:avLst/>
          </a:prstGeom>
        </p:spPr>
        <p:txBody>
          <a:bodyPr vert="horz" lIns="0" tIns="0" rIns="0" bIns="0" rtlCol="0" anchor="t" anchorCtr="0">
            <a:noAutofit/>
          </a:bodyPr>
          <a:lstStyle/>
          <a:p>
            <a:r>
              <a:rPr lang="de-DE" dirty="0"/>
              <a:t>Mastertitelformat </a:t>
            </a:r>
            <a:br>
              <a:rPr lang="de-DE" dirty="0"/>
            </a:br>
            <a:r>
              <a:rPr lang="de-DE" dirty="0"/>
              <a:t>bearbeiten</a:t>
            </a:r>
          </a:p>
        </p:txBody>
      </p:sp>
      <p:sp>
        <p:nvSpPr>
          <p:cNvPr id="23" name="Textfeld 22">
            <a:extLst>
              <a:ext uri="{FF2B5EF4-FFF2-40B4-BE49-F238E27FC236}">
                <a16:creationId xmlns:a16="http://schemas.microsoft.com/office/drawing/2014/main" id="{FBF03003-BAE1-4979-A534-627C16F53252}"/>
              </a:ext>
            </a:extLst>
          </p:cNvPr>
          <p:cNvSpPr txBox="1"/>
          <p:nvPr userDrawn="1"/>
        </p:nvSpPr>
        <p:spPr>
          <a:xfrm>
            <a:off x="-453600" y="6406335"/>
            <a:ext cx="433132" cy="246221"/>
          </a:xfrm>
          <a:prstGeom prst="rect">
            <a:avLst/>
          </a:prstGeom>
          <a:noFill/>
        </p:spPr>
        <p:txBody>
          <a:bodyPr wrap="none" rtlCol="0">
            <a:spAutoFit/>
          </a:bodyPr>
          <a:lstStyle/>
          <a:p>
            <a:pPr algn="ctr"/>
            <a:r>
              <a:rPr lang="de-DE" sz="1000" dirty="0"/>
              <a:t>8,25</a:t>
            </a:r>
          </a:p>
        </p:txBody>
      </p:sp>
      <p:sp>
        <p:nvSpPr>
          <p:cNvPr id="25" name="Textfeld 24">
            <a:extLst>
              <a:ext uri="{FF2B5EF4-FFF2-40B4-BE49-F238E27FC236}">
                <a16:creationId xmlns:a16="http://schemas.microsoft.com/office/drawing/2014/main" id="{24D9A99F-3A20-4E0B-859A-458E0468B13F}"/>
              </a:ext>
            </a:extLst>
          </p:cNvPr>
          <p:cNvSpPr txBox="1"/>
          <p:nvPr userDrawn="1"/>
        </p:nvSpPr>
        <p:spPr>
          <a:xfrm>
            <a:off x="12214800" y="6406335"/>
            <a:ext cx="433132" cy="246221"/>
          </a:xfrm>
          <a:prstGeom prst="rect">
            <a:avLst/>
          </a:prstGeom>
          <a:noFill/>
        </p:spPr>
        <p:txBody>
          <a:bodyPr wrap="none" rtlCol="0">
            <a:spAutoFit/>
          </a:bodyPr>
          <a:lstStyle/>
          <a:p>
            <a:pPr algn="ctr"/>
            <a:r>
              <a:rPr lang="de-DE" sz="1000" dirty="0"/>
              <a:t>8,25</a:t>
            </a:r>
          </a:p>
        </p:txBody>
      </p:sp>
      <p:sp>
        <p:nvSpPr>
          <p:cNvPr id="26" name="Textfeld 25">
            <a:extLst>
              <a:ext uri="{FF2B5EF4-FFF2-40B4-BE49-F238E27FC236}">
                <a16:creationId xmlns:a16="http://schemas.microsoft.com/office/drawing/2014/main" id="{60996CD6-7E18-4A1F-892F-F3F965B7A649}"/>
              </a:ext>
            </a:extLst>
          </p:cNvPr>
          <p:cNvSpPr txBox="1"/>
          <p:nvPr userDrawn="1"/>
        </p:nvSpPr>
        <p:spPr>
          <a:xfrm>
            <a:off x="-33387" y="-250295"/>
            <a:ext cx="489236" cy="246221"/>
          </a:xfrm>
          <a:prstGeom prst="rect">
            <a:avLst/>
          </a:prstGeom>
          <a:noFill/>
        </p:spPr>
        <p:txBody>
          <a:bodyPr wrap="none" rtlCol="0">
            <a:spAutoFit/>
          </a:bodyPr>
          <a:lstStyle/>
          <a:p>
            <a:r>
              <a:rPr lang="de-DE" sz="1000" dirty="0"/>
              <a:t>15,65</a:t>
            </a:r>
          </a:p>
        </p:txBody>
      </p:sp>
      <p:sp>
        <p:nvSpPr>
          <p:cNvPr id="27" name="Textfeld 26">
            <a:extLst>
              <a:ext uri="{FF2B5EF4-FFF2-40B4-BE49-F238E27FC236}">
                <a16:creationId xmlns:a16="http://schemas.microsoft.com/office/drawing/2014/main" id="{1E92AC39-A1D6-470B-9A5D-1430A4D739E5}"/>
              </a:ext>
            </a:extLst>
          </p:cNvPr>
          <p:cNvSpPr txBox="1"/>
          <p:nvPr userDrawn="1"/>
        </p:nvSpPr>
        <p:spPr>
          <a:xfrm>
            <a:off x="11731200" y="-250295"/>
            <a:ext cx="489236" cy="246221"/>
          </a:xfrm>
          <a:prstGeom prst="rect">
            <a:avLst/>
          </a:prstGeom>
          <a:noFill/>
        </p:spPr>
        <p:txBody>
          <a:bodyPr wrap="none" rtlCol="0">
            <a:spAutoFit/>
          </a:bodyPr>
          <a:lstStyle/>
          <a:p>
            <a:r>
              <a:rPr lang="de-DE" sz="1000" dirty="0"/>
              <a:t>15,65</a:t>
            </a:r>
          </a:p>
        </p:txBody>
      </p:sp>
      <p:sp>
        <p:nvSpPr>
          <p:cNvPr id="28" name="Textfeld 27">
            <a:extLst>
              <a:ext uri="{FF2B5EF4-FFF2-40B4-BE49-F238E27FC236}">
                <a16:creationId xmlns:a16="http://schemas.microsoft.com/office/drawing/2014/main" id="{D5DF1732-42B4-47F2-8DCB-A63B29D21E42}"/>
              </a:ext>
            </a:extLst>
          </p:cNvPr>
          <p:cNvSpPr txBox="1"/>
          <p:nvPr userDrawn="1"/>
        </p:nvSpPr>
        <p:spPr>
          <a:xfrm>
            <a:off x="-52738" y="6862276"/>
            <a:ext cx="489236" cy="246221"/>
          </a:xfrm>
          <a:prstGeom prst="rect">
            <a:avLst/>
          </a:prstGeom>
          <a:noFill/>
        </p:spPr>
        <p:txBody>
          <a:bodyPr wrap="none" rtlCol="0">
            <a:spAutoFit/>
          </a:bodyPr>
          <a:lstStyle/>
          <a:p>
            <a:r>
              <a:rPr lang="de-DE" sz="1000" dirty="0"/>
              <a:t>15,65</a:t>
            </a:r>
          </a:p>
        </p:txBody>
      </p:sp>
      <p:sp>
        <p:nvSpPr>
          <p:cNvPr id="29" name="Textfeld 28">
            <a:extLst>
              <a:ext uri="{FF2B5EF4-FFF2-40B4-BE49-F238E27FC236}">
                <a16:creationId xmlns:a16="http://schemas.microsoft.com/office/drawing/2014/main" id="{927644CF-0B6D-4416-83E8-767604E53ED8}"/>
              </a:ext>
            </a:extLst>
          </p:cNvPr>
          <p:cNvSpPr txBox="1"/>
          <p:nvPr userDrawn="1"/>
        </p:nvSpPr>
        <p:spPr>
          <a:xfrm>
            <a:off x="11711849" y="6862276"/>
            <a:ext cx="489236" cy="246221"/>
          </a:xfrm>
          <a:prstGeom prst="rect">
            <a:avLst/>
          </a:prstGeom>
          <a:noFill/>
        </p:spPr>
        <p:txBody>
          <a:bodyPr wrap="none" rtlCol="0">
            <a:spAutoFit/>
          </a:bodyPr>
          <a:lstStyle/>
          <a:p>
            <a:r>
              <a:rPr lang="de-DE" sz="1000" dirty="0"/>
              <a:t>15,65</a:t>
            </a:r>
          </a:p>
        </p:txBody>
      </p:sp>
      <p:sp>
        <p:nvSpPr>
          <p:cNvPr id="31" name="Textfeld 30">
            <a:extLst>
              <a:ext uri="{FF2B5EF4-FFF2-40B4-BE49-F238E27FC236}">
                <a16:creationId xmlns:a16="http://schemas.microsoft.com/office/drawing/2014/main" id="{BE518278-CDE0-4F46-A1B0-E8684F097B20}"/>
              </a:ext>
            </a:extLst>
          </p:cNvPr>
          <p:cNvSpPr txBox="1"/>
          <p:nvPr userDrawn="1"/>
        </p:nvSpPr>
        <p:spPr>
          <a:xfrm>
            <a:off x="-453521" y="6021288"/>
            <a:ext cx="428323" cy="246221"/>
          </a:xfrm>
          <a:prstGeom prst="rect">
            <a:avLst/>
          </a:prstGeom>
          <a:noFill/>
        </p:spPr>
        <p:txBody>
          <a:bodyPr wrap="none" rtlCol="0">
            <a:spAutoFit/>
          </a:bodyPr>
          <a:lstStyle/>
          <a:p>
            <a:pPr algn="ctr"/>
            <a:r>
              <a:rPr lang="de-DE" sz="1000" dirty="0"/>
              <a:t>7,90</a:t>
            </a:r>
          </a:p>
        </p:txBody>
      </p:sp>
      <p:sp>
        <p:nvSpPr>
          <p:cNvPr id="32" name="Textfeld 31">
            <a:extLst>
              <a:ext uri="{FF2B5EF4-FFF2-40B4-BE49-F238E27FC236}">
                <a16:creationId xmlns:a16="http://schemas.microsoft.com/office/drawing/2014/main" id="{20ECD23B-89BD-4603-961F-DD17D60ACFBE}"/>
              </a:ext>
            </a:extLst>
          </p:cNvPr>
          <p:cNvSpPr txBox="1"/>
          <p:nvPr userDrawn="1"/>
        </p:nvSpPr>
        <p:spPr>
          <a:xfrm>
            <a:off x="-447110" y="3310214"/>
            <a:ext cx="423514" cy="246221"/>
          </a:xfrm>
          <a:prstGeom prst="rect">
            <a:avLst/>
          </a:prstGeom>
          <a:noFill/>
        </p:spPr>
        <p:txBody>
          <a:bodyPr wrap="none" rtlCol="0">
            <a:spAutoFit/>
          </a:bodyPr>
          <a:lstStyle/>
          <a:p>
            <a:pPr algn="ctr"/>
            <a:r>
              <a:rPr lang="de-DE" sz="1000" dirty="0"/>
              <a:t>0,00</a:t>
            </a:r>
          </a:p>
        </p:txBody>
      </p:sp>
      <p:sp>
        <p:nvSpPr>
          <p:cNvPr id="34" name="Textfeld 33">
            <a:extLst>
              <a:ext uri="{FF2B5EF4-FFF2-40B4-BE49-F238E27FC236}">
                <a16:creationId xmlns:a16="http://schemas.microsoft.com/office/drawing/2014/main" id="{ACA68ADE-2D04-4263-9741-CF9BCD54E08B}"/>
              </a:ext>
            </a:extLst>
          </p:cNvPr>
          <p:cNvSpPr txBox="1"/>
          <p:nvPr userDrawn="1"/>
        </p:nvSpPr>
        <p:spPr>
          <a:xfrm>
            <a:off x="12217199" y="6021288"/>
            <a:ext cx="428323" cy="246221"/>
          </a:xfrm>
          <a:prstGeom prst="rect">
            <a:avLst/>
          </a:prstGeom>
          <a:noFill/>
        </p:spPr>
        <p:txBody>
          <a:bodyPr wrap="none" rtlCol="0">
            <a:spAutoFit/>
          </a:bodyPr>
          <a:lstStyle/>
          <a:p>
            <a:pPr algn="ctr"/>
            <a:r>
              <a:rPr lang="de-DE" sz="1000" dirty="0"/>
              <a:t>7,90</a:t>
            </a:r>
          </a:p>
        </p:txBody>
      </p:sp>
      <p:sp>
        <p:nvSpPr>
          <p:cNvPr id="35" name="Textfeld 34">
            <a:extLst>
              <a:ext uri="{FF2B5EF4-FFF2-40B4-BE49-F238E27FC236}">
                <a16:creationId xmlns:a16="http://schemas.microsoft.com/office/drawing/2014/main" id="{FC5FB6E4-92C0-40BD-906C-B38709161F39}"/>
              </a:ext>
            </a:extLst>
          </p:cNvPr>
          <p:cNvSpPr txBox="1"/>
          <p:nvPr userDrawn="1"/>
        </p:nvSpPr>
        <p:spPr>
          <a:xfrm>
            <a:off x="12215596" y="3310214"/>
            <a:ext cx="423514" cy="246221"/>
          </a:xfrm>
          <a:prstGeom prst="rect">
            <a:avLst/>
          </a:prstGeom>
          <a:noFill/>
        </p:spPr>
        <p:txBody>
          <a:bodyPr wrap="none" rtlCol="0">
            <a:spAutoFit/>
          </a:bodyPr>
          <a:lstStyle/>
          <a:p>
            <a:pPr algn="ctr"/>
            <a:r>
              <a:rPr lang="de-DE" sz="1000" dirty="0"/>
              <a:t>0,00</a:t>
            </a:r>
          </a:p>
        </p:txBody>
      </p:sp>
      <p:sp>
        <p:nvSpPr>
          <p:cNvPr id="36" name="Textfeld 35">
            <a:extLst>
              <a:ext uri="{FF2B5EF4-FFF2-40B4-BE49-F238E27FC236}">
                <a16:creationId xmlns:a16="http://schemas.microsoft.com/office/drawing/2014/main" id="{B9DE1D50-51C6-413F-915B-E72C81914A4A}"/>
              </a:ext>
            </a:extLst>
          </p:cNvPr>
          <p:cNvSpPr txBox="1"/>
          <p:nvPr userDrawn="1"/>
        </p:nvSpPr>
        <p:spPr>
          <a:xfrm>
            <a:off x="5884243" y="-250295"/>
            <a:ext cx="423514" cy="246221"/>
          </a:xfrm>
          <a:prstGeom prst="rect">
            <a:avLst/>
          </a:prstGeom>
          <a:noFill/>
        </p:spPr>
        <p:txBody>
          <a:bodyPr wrap="none" rtlCol="0">
            <a:spAutoFit/>
          </a:bodyPr>
          <a:lstStyle/>
          <a:p>
            <a:r>
              <a:rPr lang="de-DE" sz="1000" dirty="0"/>
              <a:t>0,00</a:t>
            </a:r>
          </a:p>
        </p:txBody>
      </p:sp>
      <p:sp>
        <p:nvSpPr>
          <p:cNvPr id="37" name="Textfeld 36">
            <a:extLst>
              <a:ext uri="{FF2B5EF4-FFF2-40B4-BE49-F238E27FC236}">
                <a16:creationId xmlns:a16="http://schemas.microsoft.com/office/drawing/2014/main" id="{C1782BA3-5DFF-4A20-A211-8BF74ECA41F8}"/>
              </a:ext>
            </a:extLst>
          </p:cNvPr>
          <p:cNvSpPr txBox="1"/>
          <p:nvPr userDrawn="1"/>
        </p:nvSpPr>
        <p:spPr>
          <a:xfrm>
            <a:off x="2680003" y="-250295"/>
            <a:ext cx="428322" cy="246221"/>
          </a:xfrm>
          <a:prstGeom prst="rect">
            <a:avLst/>
          </a:prstGeom>
          <a:noFill/>
        </p:spPr>
        <p:txBody>
          <a:bodyPr wrap="none" rtlCol="0">
            <a:spAutoFit/>
          </a:bodyPr>
          <a:lstStyle/>
          <a:p>
            <a:r>
              <a:rPr lang="de-DE" sz="1000" dirty="0"/>
              <a:t>8,30</a:t>
            </a:r>
          </a:p>
        </p:txBody>
      </p:sp>
      <p:sp>
        <p:nvSpPr>
          <p:cNvPr id="38" name="Textfeld 37">
            <a:extLst>
              <a:ext uri="{FF2B5EF4-FFF2-40B4-BE49-F238E27FC236}">
                <a16:creationId xmlns:a16="http://schemas.microsoft.com/office/drawing/2014/main" id="{6C48F7F9-3929-43F1-A0A0-D431AD41067E}"/>
              </a:ext>
            </a:extLst>
          </p:cNvPr>
          <p:cNvSpPr txBox="1"/>
          <p:nvPr userDrawn="1"/>
        </p:nvSpPr>
        <p:spPr>
          <a:xfrm>
            <a:off x="9083675" y="-250295"/>
            <a:ext cx="428322" cy="246221"/>
          </a:xfrm>
          <a:prstGeom prst="rect">
            <a:avLst/>
          </a:prstGeom>
          <a:noFill/>
        </p:spPr>
        <p:txBody>
          <a:bodyPr wrap="none" rtlCol="0">
            <a:spAutoFit/>
          </a:bodyPr>
          <a:lstStyle/>
          <a:p>
            <a:r>
              <a:rPr lang="de-DE" sz="1000" dirty="0"/>
              <a:t>8,30</a:t>
            </a:r>
          </a:p>
        </p:txBody>
      </p:sp>
      <p:sp>
        <p:nvSpPr>
          <p:cNvPr id="39" name="Textfeld 38">
            <a:extLst>
              <a:ext uri="{FF2B5EF4-FFF2-40B4-BE49-F238E27FC236}">
                <a16:creationId xmlns:a16="http://schemas.microsoft.com/office/drawing/2014/main" id="{30E807E4-561C-4790-A63A-CBBC1510B03F}"/>
              </a:ext>
            </a:extLst>
          </p:cNvPr>
          <p:cNvSpPr txBox="1"/>
          <p:nvPr userDrawn="1"/>
        </p:nvSpPr>
        <p:spPr>
          <a:xfrm>
            <a:off x="8444261" y="-250295"/>
            <a:ext cx="423514" cy="246221"/>
          </a:xfrm>
          <a:prstGeom prst="rect">
            <a:avLst/>
          </a:prstGeom>
          <a:noFill/>
        </p:spPr>
        <p:txBody>
          <a:bodyPr wrap="none" rtlCol="0">
            <a:spAutoFit/>
          </a:bodyPr>
          <a:lstStyle/>
          <a:p>
            <a:r>
              <a:rPr lang="de-DE" sz="1000" dirty="0"/>
              <a:t>7,70</a:t>
            </a:r>
          </a:p>
        </p:txBody>
      </p:sp>
      <p:sp>
        <p:nvSpPr>
          <p:cNvPr id="40" name="Textfeld 39">
            <a:extLst>
              <a:ext uri="{FF2B5EF4-FFF2-40B4-BE49-F238E27FC236}">
                <a16:creationId xmlns:a16="http://schemas.microsoft.com/office/drawing/2014/main" id="{C80F6A32-587B-4CAC-B616-3AAEE4E8A859}"/>
              </a:ext>
            </a:extLst>
          </p:cNvPr>
          <p:cNvSpPr txBox="1"/>
          <p:nvPr userDrawn="1"/>
        </p:nvSpPr>
        <p:spPr>
          <a:xfrm>
            <a:off x="3324225" y="-250295"/>
            <a:ext cx="423514" cy="246221"/>
          </a:xfrm>
          <a:prstGeom prst="rect">
            <a:avLst/>
          </a:prstGeom>
          <a:noFill/>
        </p:spPr>
        <p:txBody>
          <a:bodyPr wrap="none" rtlCol="0">
            <a:spAutoFit/>
          </a:bodyPr>
          <a:lstStyle/>
          <a:p>
            <a:r>
              <a:rPr lang="de-DE" sz="1000" dirty="0"/>
              <a:t>7,70</a:t>
            </a:r>
          </a:p>
        </p:txBody>
      </p:sp>
      <p:sp>
        <p:nvSpPr>
          <p:cNvPr id="41" name="Textfeld 40">
            <a:extLst>
              <a:ext uri="{FF2B5EF4-FFF2-40B4-BE49-F238E27FC236}">
                <a16:creationId xmlns:a16="http://schemas.microsoft.com/office/drawing/2014/main" id="{D531ED7D-FAAA-4792-B2DF-B236854FFE7C}"/>
              </a:ext>
            </a:extLst>
          </p:cNvPr>
          <p:cNvSpPr txBox="1"/>
          <p:nvPr userDrawn="1"/>
        </p:nvSpPr>
        <p:spPr>
          <a:xfrm>
            <a:off x="5564536" y="-250295"/>
            <a:ext cx="423514" cy="246221"/>
          </a:xfrm>
          <a:prstGeom prst="rect">
            <a:avLst/>
          </a:prstGeom>
          <a:noFill/>
        </p:spPr>
        <p:txBody>
          <a:bodyPr wrap="none" rtlCol="0">
            <a:spAutoFit/>
          </a:bodyPr>
          <a:lstStyle/>
          <a:p>
            <a:r>
              <a:rPr lang="de-DE" sz="1000" dirty="0"/>
              <a:t>0,30</a:t>
            </a:r>
          </a:p>
        </p:txBody>
      </p:sp>
      <p:sp>
        <p:nvSpPr>
          <p:cNvPr id="42" name="Textfeld 41">
            <a:extLst>
              <a:ext uri="{FF2B5EF4-FFF2-40B4-BE49-F238E27FC236}">
                <a16:creationId xmlns:a16="http://schemas.microsoft.com/office/drawing/2014/main" id="{162CF9B3-F7D7-46EE-837E-AC6A2EED189E}"/>
              </a:ext>
            </a:extLst>
          </p:cNvPr>
          <p:cNvSpPr txBox="1"/>
          <p:nvPr userDrawn="1"/>
        </p:nvSpPr>
        <p:spPr>
          <a:xfrm>
            <a:off x="6203950" y="-250295"/>
            <a:ext cx="423514" cy="246221"/>
          </a:xfrm>
          <a:prstGeom prst="rect">
            <a:avLst/>
          </a:prstGeom>
          <a:noFill/>
        </p:spPr>
        <p:txBody>
          <a:bodyPr wrap="none" rtlCol="0">
            <a:spAutoFit/>
          </a:bodyPr>
          <a:lstStyle/>
          <a:p>
            <a:r>
              <a:rPr lang="de-DE" sz="1000" dirty="0"/>
              <a:t>0,30</a:t>
            </a:r>
          </a:p>
        </p:txBody>
      </p:sp>
      <p:sp>
        <p:nvSpPr>
          <p:cNvPr id="43" name="Textfeld 42">
            <a:extLst>
              <a:ext uri="{FF2B5EF4-FFF2-40B4-BE49-F238E27FC236}">
                <a16:creationId xmlns:a16="http://schemas.microsoft.com/office/drawing/2014/main" id="{6A9717AB-DE6E-43B3-BD72-7ADF4DACEA50}"/>
              </a:ext>
            </a:extLst>
          </p:cNvPr>
          <p:cNvSpPr txBox="1"/>
          <p:nvPr userDrawn="1"/>
        </p:nvSpPr>
        <p:spPr>
          <a:xfrm>
            <a:off x="5887545" y="6862276"/>
            <a:ext cx="423514" cy="246221"/>
          </a:xfrm>
          <a:prstGeom prst="rect">
            <a:avLst/>
          </a:prstGeom>
          <a:noFill/>
        </p:spPr>
        <p:txBody>
          <a:bodyPr wrap="none" rtlCol="0">
            <a:spAutoFit/>
          </a:bodyPr>
          <a:lstStyle/>
          <a:p>
            <a:r>
              <a:rPr lang="de-DE" sz="1000" dirty="0"/>
              <a:t>0,00</a:t>
            </a:r>
          </a:p>
        </p:txBody>
      </p:sp>
      <p:sp>
        <p:nvSpPr>
          <p:cNvPr id="44" name="Textfeld 43">
            <a:extLst>
              <a:ext uri="{FF2B5EF4-FFF2-40B4-BE49-F238E27FC236}">
                <a16:creationId xmlns:a16="http://schemas.microsoft.com/office/drawing/2014/main" id="{A6D4E985-EA11-4373-A814-F539FC82F6CC}"/>
              </a:ext>
            </a:extLst>
          </p:cNvPr>
          <p:cNvSpPr txBox="1"/>
          <p:nvPr userDrawn="1"/>
        </p:nvSpPr>
        <p:spPr>
          <a:xfrm>
            <a:off x="2683305" y="6862276"/>
            <a:ext cx="428322" cy="246221"/>
          </a:xfrm>
          <a:prstGeom prst="rect">
            <a:avLst/>
          </a:prstGeom>
          <a:noFill/>
        </p:spPr>
        <p:txBody>
          <a:bodyPr wrap="none" rtlCol="0">
            <a:spAutoFit/>
          </a:bodyPr>
          <a:lstStyle/>
          <a:p>
            <a:r>
              <a:rPr lang="de-DE" sz="1000" dirty="0"/>
              <a:t>8,30</a:t>
            </a:r>
          </a:p>
        </p:txBody>
      </p:sp>
      <p:sp>
        <p:nvSpPr>
          <p:cNvPr id="45" name="Textfeld 44">
            <a:extLst>
              <a:ext uri="{FF2B5EF4-FFF2-40B4-BE49-F238E27FC236}">
                <a16:creationId xmlns:a16="http://schemas.microsoft.com/office/drawing/2014/main" id="{4A092527-BA8B-4E1E-A09E-56A3AD09C8C2}"/>
              </a:ext>
            </a:extLst>
          </p:cNvPr>
          <p:cNvSpPr txBox="1"/>
          <p:nvPr userDrawn="1"/>
        </p:nvSpPr>
        <p:spPr>
          <a:xfrm>
            <a:off x="9086977" y="6862276"/>
            <a:ext cx="428322" cy="246221"/>
          </a:xfrm>
          <a:prstGeom prst="rect">
            <a:avLst/>
          </a:prstGeom>
          <a:noFill/>
        </p:spPr>
        <p:txBody>
          <a:bodyPr wrap="none" rtlCol="0">
            <a:spAutoFit/>
          </a:bodyPr>
          <a:lstStyle/>
          <a:p>
            <a:r>
              <a:rPr lang="de-DE" sz="1000" dirty="0"/>
              <a:t>8,30</a:t>
            </a:r>
          </a:p>
        </p:txBody>
      </p:sp>
      <p:sp>
        <p:nvSpPr>
          <p:cNvPr id="46" name="Textfeld 45">
            <a:extLst>
              <a:ext uri="{FF2B5EF4-FFF2-40B4-BE49-F238E27FC236}">
                <a16:creationId xmlns:a16="http://schemas.microsoft.com/office/drawing/2014/main" id="{658D0F58-D180-4C92-AD39-AF1E5055EDB5}"/>
              </a:ext>
            </a:extLst>
          </p:cNvPr>
          <p:cNvSpPr txBox="1"/>
          <p:nvPr userDrawn="1"/>
        </p:nvSpPr>
        <p:spPr>
          <a:xfrm>
            <a:off x="8447563" y="6862276"/>
            <a:ext cx="423514" cy="246221"/>
          </a:xfrm>
          <a:prstGeom prst="rect">
            <a:avLst/>
          </a:prstGeom>
          <a:noFill/>
        </p:spPr>
        <p:txBody>
          <a:bodyPr wrap="none" rtlCol="0">
            <a:spAutoFit/>
          </a:bodyPr>
          <a:lstStyle/>
          <a:p>
            <a:r>
              <a:rPr lang="de-DE" sz="1000" dirty="0"/>
              <a:t>7,70</a:t>
            </a:r>
          </a:p>
        </p:txBody>
      </p:sp>
      <p:sp>
        <p:nvSpPr>
          <p:cNvPr id="47" name="Textfeld 46">
            <a:extLst>
              <a:ext uri="{FF2B5EF4-FFF2-40B4-BE49-F238E27FC236}">
                <a16:creationId xmlns:a16="http://schemas.microsoft.com/office/drawing/2014/main" id="{0C2DD718-21A7-4A35-AF39-49E4E6E8677E}"/>
              </a:ext>
            </a:extLst>
          </p:cNvPr>
          <p:cNvSpPr txBox="1"/>
          <p:nvPr userDrawn="1"/>
        </p:nvSpPr>
        <p:spPr>
          <a:xfrm>
            <a:off x="3327527" y="6862276"/>
            <a:ext cx="423514" cy="246221"/>
          </a:xfrm>
          <a:prstGeom prst="rect">
            <a:avLst/>
          </a:prstGeom>
          <a:noFill/>
        </p:spPr>
        <p:txBody>
          <a:bodyPr wrap="none" rtlCol="0">
            <a:spAutoFit/>
          </a:bodyPr>
          <a:lstStyle/>
          <a:p>
            <a:r>
              <a:rPr lang="de-DE" sz="1000" dirty="0"/>
              <a:t>7,70</a:t>
            </a:r>
          </a:p>
        </p:txBody>
      </p:sp>
      <p:sp>
        <p:nvSpPr>
          <p:cNvPr id="48" name="Textfeld 47">
            <a:extLst>
              <a:ext uri="{FF2B5EF4-FFF2-40B4-BE49-F238E27FC236}">
                <a16:creationId xmlns:a16="http://schemas.microsoft.com/office/drawing/2014/main" id="{B130FBD3-B865-487B-BCA8-3D8F5FEB0915}"/>
              </a:ext>
            </a:extLst>
          </p:cNvPr>
          <p:cNvSpPr txBox="1"/>
          <p:nvPr userDrawn="1"/>
        </p:nvSpPr>
        <p:spPr>
          <a:xfrm>
            <a:off x="5567838" y="6862276"/>
            <a:ext cx="423514" cy="246221"/>
          </a:xfrm>
          <a:prstGeom prst="rect">
            <a:avLst/>
          </a:prstGeom>
          <a:noFill/>
        </p:spPr>
        <p:txBody>
          <a:bodyPr wrap="none" rtlCol="0">
            <a:spAutoFit/>
          </a:bodyPr>
          <a:lstStyle/>
          <a:p>
            <a:r>
              <a:rPr lang="de-DE" sz="1000" dirty="0"/>
              <a:t>0,30</a:t>
            </a:r>
          </a:p>
        </p:txBody>
      </p:sp>
      <p:sp>
        <p:nvSpPr>
          <p:cNvPr id="49" name="Textfeld 48">
            <a:extLst>
              <a:ext uri="{FF2B5EF4-FFF2-40B4-BE49-F238E27FC236}">
                <a16:creationId xmlns:a16="http://schemas.microsoft.com/office/drawing/2014/main" id="{D3F8A804-CD2D-448C-991E-6F7B5F2E5E64}"/>
              </a:ext>
            </a:extLst>
          </p:cNvPr>
          <p:cNvSpPr txBox="1"/>
          <p:nvPr userDrawn="1"/>
        </p:nvSpPr>
        <p:spPr>
          <a:xfrm>
            <a:off x="6207252" y="6862276"/>
            <a:ext cx="423514" cy="246221"/>
          </a:xfrm>
          <a:prstGeom prst="rect">
            <a:avLst/>
          </a:prstGeom>
          <a:noFill/>
        </p:spPr>
        <p:txBody>
          <a:bodyPr wrap="none" rtlCol="0">
            <a:spAutoFit/>
          </a:bodyPr>
          <a:lstStyle/>
          <a:p>
            <a:r>
              <a:rPr lang="de-DE" sz="1000" dirty="0"/>
              <a:t>0,30</a:t>
            </a:r>
          </a:p>
        </p:txBody>
      </p:sp>
      <p:sp>
        <p:nvSpPr>
          <p:cNvPr id="52" name="Textfeld 51">
            <a:extLst>
              <a:ext uri="{FF2B5EF4-FFF2-40B4-BE49-F238E27FC236}">
                <a16:creationId xmlns:a16="http://schemas.microsoft.com/office/drawing/2014/main" id="{C39FDF94-6443-4783-9C7D-5E83543876B1}"/>
              </a:ext>
            </a:extLst>
          </p:cNvPr>
          <p:cNvSpPr txBox="1"/>
          <p:nvPr userDrawn="1"/>
        </p:nvSpPr>
        <p:spPr>
          <a:xfrm>
            <a:off x="-437491" y="-111469"/>
            <a:ext cx="413895" cy="246221"/>
          </a:xfrm>
          <a:prstGeom prst="rect">
            <a:avLst/>
          </a:prstGeom>
          <a:noFill/>
        </p:spPr>
        <p:txBody>
          <a:bodyPr wrap="none" rtlCol="0">
            <a:spAutoFit/>
          </a:bodyPr>
          <a:lstStyle/>
          <a:p>
            <a:pPr algn="ctr"/>
            <a:r>
              <a:rPr lang="de-DE" sz="1000" dirty="0"/>
              <a:t>9,16</a:t>
            </a:r>
          </a:p>
        </p:txBody>
      </p:sp>
      <p:sp>
        <p:nvSpPr>
          <p:cNvPr id="53" name="Textfeld 52">
            <a:extLst>
              <a:ext uri="{FF2B5EF4-FFF2-40B4-BE49-F238E27FC236}">
                <a16:creationId xmlns:a16="http://schemas.microsoft.com/office/drawing/2014/main" id="{983BBC7D-8404-4F79-9E04-75D137499F2D}"/>
              </a:ext>
            </a:extLst>
          </p:cNvPr>
          <p:cNvSpPr txBox="1"/>
          <p:nvPr userDrawn="1"/>
        </p:nvSpPr>
        <p:spPr>
          <a:xfrm>
            <a:off x="12215596" y="-111469"/>
            <a:ext cx="413895" cy="246221"/>
          </a:xfrm>
          <a:prstGeom prst="rect">
            <a:avLst/>
          </a:prstGeom>
          <a:noFill/>
        </p:spPr>
        <p:txBody>
          <a:bodyPr wrap="none" rtlCol="0">
            <a:spAutoFit/>
          </a:bodyPr>
          <a:lstStyle/>
          <a:p>
            <a:pPr algn="ctr"/>
            <a:r>
              <a:rPr lang="de-DE" sz="1000" dirty="0"/>
              <a:t>9,16</a:t>
            </a:r>
          </a:p>
        </p:txBody>
      </p:sp>
      <p:sp>
        <p:nvSpPr>
          <p:cNvPr id="54" name="Textplatzhalter 2">
            <a:extLst>
              <a:ext uri="{FF2B5EF4-FFF2-40B4-BE49-F238E27FC236}">
                <a16:creationId xmlns:a16="http://schemas.microsoft.com/office/drawing/2014/main" id="{5A34C684-7A2F-4052-B181-FEFD850272EE}"/>
              </a:ext>
            </a:extLst>
          </p:cNvPr>
          <p:cNvSpPr>
            <a:spLocks noGrp="1"/>
          </p:cNvSpPr>
          <p:nvPr>
            <p:ph type="body" idx="1"/>
          </p:nvPr>
        </p:nvSpPr>
        <p:spPr>
          <a:xfrm>
            <a:off x="460375" y="1268413"/>
            <a:ext cx="11271251" cy="5132387"/>
          </a:xfrm>
          <a:prstGeom prst="rect">
            <a:avLst/>
          </a:prstGeom>
        </p:spPr>
        <p:txBody>
          <a:bodyPr vert="horz" lIns="0" tIns="0" rIns="0" bIns="0" rtlCol="0">
            <a:noAutofit/>
          </a:bodyPr>
          <a:lstStyle/>
          <a:p>
            <a:pPr lvl="0"/>
            <a:r>
              <a:rPr lang="de-DE" dirty="0"/>
              <a:t>Mastertextformat bearbeiten</a:t>
            </a:r>
          </a:p>
          <a:p>
            <a:pPr lvl="1"/>
            <a:r>
              <a:rPr lang="de-DE" dirty="0"/>
              <a:t>Zweite Ebene</a:t>
            </a:r>
          </a:p>
          <a:p>
            <a:pPr lvl="2"/>
            <a:r>
              <a:rPr lang="de-DE" dirty="0"/>
              <a:t>Dritte Ebene</a:t>
            </a:r>
          </a:p>
        </p:txBody>
      </p:sp>
      <p:sp>
        <p:nvSpPr>
          <p:cNvPr id="51" name="Textfeld 50">
            <a:extLst>
              <a:ext uri="{FF2B5EF4-FFF2-40B4-BE49-F238E27FC236}">
                <a16:creationId xmlns:a16="http://schemas.microsoft.com/office/drawing/2014/main" id="{4FD29EB3-EC9E-4B3D-A103-A80B9BCB1C3C}"/>
              </a:ext>
            </a:extLst>
          </p:cNvPr>
          <p:cNvSpPr txBox="1"/>
          <p:nvPr userDrawn="1"/>
        </p:nvSpPr>
        <p:spPr>
          <a:xfrm>
            <a:off x="-459934" y="1922639"/>
            <a:ext cx="436338" cy="246221"/>
          </a:xfrm>
          <a:prstGeom prst="rect">
            <a:avLst/>
          </a:prstGeom>
          <a:noFill/>
        </p:spPr>
        <p:txBody>
          <a:bodyPr wrap="none" rtlCol="0">
            <a:spAutoFit/>
          </a:bodyPr>
          <a:lstStyle/>
          <a:p>
            <a:pPr algn="ctr"/>
            <a:r>
              <a:rPr lang="de-DE" sz="1000" dirty="0"/>
              <a:t>4,25</a:t>
            </a:r>
          </a:p>
        </p:txBody>
      </p:sp>
      <p:sp>
        <p:nvSpPr>
          <p:cNvPr id="59" name="Textfeld 58">
            <a:extLst>
              <a:ext uri="{FF2B5EF4-FFF2-40B4-BE49-F238E27FC236}">
                <a16:creationId xmlns:a16="http://schemas.microsoft.com/office/drawing/2014/main" id="{7E68DE19-5A00-8B4C-91DD-02AE3576B9FA}"/>
              </a:ext>
            </a:extLst>
          </p:cNvPr>
          <p:cNvSpPr txBox="1"/>
          <p:nvPr userDrawn="1"/>
        </p:nvSpPr>
        <p:spPr>
          <a:xfrm>
            <a:off x="-483465" y="1052736"/>
            <a:ext cx="428323" cy="246221"/>
          </a:xfrm>
          <a:prstGeom prst="rect">
            <a:avLst/>
          </a:prstGeom>
          <a:noFill/>
        </p:spPr>
        <p:txBody>
          <a:bodyPr wrap="none" rtlCol="0">
            <a:spAutoFit/>
          </a:bodyPr>
          <a:lstStyle/>
          <a:p>
            <a:pPr algn="ctr"/>
            <a:r>
              <a:rPr lang="de-DE" sz="1000" dirty="0"/>
              <a:t>6,00</a:t>
            </a:r>
          </a:p>
        </p:txBody>
      </p:sp>
      <p:sp>
        <p:nvSpPr>
          <p:cNvPr id="60" name="Textfeld 59">
            <a:extLst>
              <a:ext uri="{FF2B5EF4-FFF2-40B4-BE49-F238E27FC236}">
                <a16:creationId xmlns:a16="http://schemas.microsoft.com/office/drawing/2014/main" id="{B5947F9D-10C9-AC4E-A954-EF82742D36CF}"/>
              </a:ext>
            </a:extLst>
          </p:cNvPr>
          <p:cNvSpPr txBox="1"/>
          <p:nvPr userDrawn="1"/>
        </p:nvSpPr>
        <p:spPr>
          <a:xfrm>
            <a:off x="-485870" y="872716"/>
            <a:ext cx="433132" cy="246221"/>
          </a:xfrm>
          <a:prstGeom prst="rect">
            <a:avLst/>
          </a:prstGeom>
          <a:noFill/>
        </p:spPr>
        <p:txBody>
          <a:bodyPr wrap="none" rtlCol="0">
            <a:spAutoFit/>
          </a:bodyPr>
          <a:lstStyle/>
          <a:p>
            <a:pPr algn="ctr"/>
            <a:r>
              <a:rPr lang="de-DE" sz="1000" dirty="0"/>
              <a:t>6,50</a:t>
            </a:r>
          </a:p>
        </p:txBody>
      </p:sp>
      <p:sp>
        <p:nvSpPr>
          <p:cNvPr id="61" name="Textfeld 60">
            <a:extLst>
              <a:ext uri="{FF2B5EF4-FFF2-40B4-BE49-F238E27FC236}">
                <a16:creationId xmlns:a16="http://schemas.microsoft.com/office/drawing/2014/main" id="{B77AF04A-532E-A940-B4E9-72CF922D7FCE}"/>
              </a:ext>
            </a:extLst>
          </p:cNvPr>
          <p:cNvSpPr txBox="1"/>
          <p:nvPr userDrawn="1"/>
        </p:nvSpPr>
        <p:spPr>
          <a:xfrm>
            <a:off x="12209595" y="1292441"/>
            <a:ext cx="433132" cy="246221"/>
          </a:xfrm>
          <a:prstGeom prst="rect">
            <a:avLst/>
          </a:prstGeom>
          <a:noFill/>
        </p:spPr>
        <p:txBody>
          <a:bodyPr wrap="none" rtlCol="0">
            <a:spAutoFit/>
          </a:bodyPr>
          <a:lstStyle/>
          <a:p>
            <a:pPr algn="ctr"/>
            <a:r>
              <a:rPr lang="de-DE" sz="1000" dirty="0"/>
              <a:t>5,40</a:t>
            </a:r>
          </a:p>
        </p:txBody>
      </p:sp>
      <p:sp>
        <p:nvSpPr>
          <p:cNvPr id="62" name="Textfeld 61">
            <a:extLst>
              <a:ext uri="{FF2B5EF4-FFF2-40B4-BE49-F238E27FC236}">
                <a16:creationId xmlns:a16="http://schemas.microsoft.com/office/drawing/2014/main" id="{8E03E363-6D98-D74B-A93E-F97A08A01DA9}"/>
              </a:ext>
            </a:extLst>
          </p:cNvPr>
          <p:cNvSpPr txBox="1"/>
          <p:nvPr userDrawn="1"/>
        </p:nvSpPr>
        <p:spPr>
          <a:xfrm>
            <a:off x="12209595" y="1052736"/>
            <a:ext cx="433132" cy="246221"/>
          </a:xfrm>
          <a:prstGeom prst="rect">
            <a:avLst/>
          </a:prstGeom>
          <a:noFill/>
        </p:spPr>
        <p:txBody>
          <a:bodyPr wrap="none" rtlCol="0">
            <a:spAutoFit/>
          </a:bodyPr>
          <a:lstStyle/>
          <a:p>
            <a:pPr algn="ctr"/>
            <a:r>
              <a:rPr lang="de-DE" sz="1000" dirty="0"/>
              <a:t>5,90</a:t>
            </a:r>
          </a:p>
        </p:txBody>
      </p:sp>
      <p:sp>
        <p:nvSpPr>
          <p:cNvPr id="63" name="Textfeld 62">
            <a:extLst>
              <a:ext uri="{FF2B5EF4-FFF2-40B4-BE49-F238E27FC236}">
                <a16:creationId xmlns:a16="http://schemas.microsoft.com/office/drawing/2014/main" id="{0B2D6C58-554F-494C-8A06-F8D7734C1A32}"/>
              </a:ext>
            </a:extLst>
          </p:cNvPr>
          <p:cNvSpPr txBox="1"/>
          <p:nvPr userDrawn="1"/>
        </p:nvSpPr>
        <p:spPr>
          <a:xfrm>
            <a:off x="12209595" y="872716"/>
            <a:ext cx="433132" cy="246221"/>
          </a:xfrm>
          <a:prstGeom prst="rect">
            <a:avLst/>
          </a:prstGeom>
          <a:noFill/>
        </p:spPr>
        <p:txBody>
          <a:bodyPr wrap="none" rtlCol="0">
            <a:spAutoFit/>
          </a:bodyPr>
          <a:lstStyle/>
          <a:p>
            <a:pPr algn="ctr"/>
            <a:r>
              <a:rPr lang="de-DE" sz="1000" dirty="0"/>
              <a:t>6,50</a:t>
            </a:r>
          </a:p>
        </p:txBody>
      </p:sp>
    </p:spTree>
    <p:extLst>
      <p:ext uri="{BB962C8B-B14F-4D97-AF65-F5344CB8AC3E}">
        <p14:creationId xmlns:p14="http://schemas.microsoft.com/office/powerpoint/2010/main" val="3104757194"/>
      </p:ext>
    </p:extLst>
  </p:cSld>
  <p:clrMap bg1="lt1" tx1="dk1" bg2="lt2" tx2="dk2" accent1="accent1" accent2="accent2" accent3="accent3" accent4="accent4" accent5="accent5" accent6="accent6" hlink="hlink" folHlink="folHlink"/>
  <p:sldLayoutIdLst>
    <p:sldLayoutId id="2147483762" r:id="rId1"/>
  </p:sldLayoutIdLst>
  <p:hf hdr="0" dt="0"/>
  <p:txStyles>
    <p:titleStyle>
      <a:lvl1pPr algn="l" defTabSz="914400" rtl="0" eaLnBrk="1" latinLnBrk="0" hangingPunct="1">
        <a:lnSpc>
          <a:spcPts val="3600"/>
        </a:lnSpc>
        <a:spcBef>
          <a:spcPct val="0"/>
        </a:spcBef>
        <a:buNone/>
        <a:defRPr sz="3000" b="1" kern="1200">
          <a:solidFill>
            <a:schemeClr val="tx1"/>
          </a:solidFill>
          <a:latin typeface="+mj-lt"/>
          <a:ea typeface="+mj-ea"/>
          <a:cs typeface="+mj-cs"/>
        </a:defRPr>
      </a:lvl1pPr>
    </p:titleStyle>
    <p:bodyStyle>
      <a:lvl1pPr marL="270000" indent="-270000" algn="l" defTabSz="914400" rtl="0" eaLnBrk="1" latinLnBrk="0" hangingPunct="1">
        <a:lnSpc>
          <a:spcPts val="2200"/>
        </a:lnSpc>
        <a:spcBef>
          <a:spcPts val="300"/>
        </a:spcBef>
        <a:spcAft>
          <a:spcPts val="300"/>
        </a:spcAft>
        <a:buClr>
          <a:schemeClr val="tx1"/>
        </a:buClr>
        <a:buSzPct val="50000"/>
        <a:buFont typeface="Wingdings" panose="05000000000000000000" pitchFamily="2" charset="2"/>
        <a:buChar char="l"/>
        <a:defRPr sz="1800" b="0" kern="1200">
          <a:solidFill>
            <a:schemeClr val="tx2"/>
          </a:solidFill>
          <a:latin typeface="+mn-lt"/>
          <a:ea typeface="+mn-ea"/>
          <a:cs typeface="+mn-cs"/>
        </a:defRPr>
      </a:lvl1pPr>
      <a:lvl2pPr marL="601200" indent="-331200" algn="l" defTabSz="914400" rtl="0" eaLnBrk="1" latinLnBrk="0" hangingPunct="1">
        <a:lnSpc>
          <a:spcPts val="2200"/>
        </a:lnSpc>
        <a:spcBef>
          <a:spcPts val="300"/>
        </a:spcBef>
        <a:spcAft>
          <a:spcPts val="300"/>
        </a:spcAft>
        <a:buClr>
          <a:schemeClr val="tx1"/>
        </a:buClr>
        <a:buSzPct val="100000"/>
        <a:buFont typeface="Symbol" panose="05050102010706020507" pitchFamily="18" charset="2"/>
        <a:buChar char="-"/>
        <a:defRPr sz="1800" b="0" kern="1200">
          <a:solidFill>
            <a:schemeClr val="tx2"/>
          </a:solidFill>
          <a:latin typeface="+mn-lt"/>
          <a:ea typeface="+mn-ea"/>
          <a:cs typeface="+mn-cs"/>
        </a:defRPr>
      </a:lvl2pPr>
      <a:lvl3pPr marL="882000" indent="-331200" algn="l" defTabSz="914400" rtl="0" eaLnBrk="1" latinLnBrk="0" hangingPunct="1">
        <a:lnSpc>
          <a:spcPts val="2200"/>
        </a:lnSpc>
        <a:spcBef>
          <a:spcPts val="300"/>
        </a:spcBef>
        <a:spcAft>
          <a:spcPts val="300"/>
        </a:spcAft>
        <a:buClr>
          <a:schemeClr val="tx1"/>
        </a:buClr>
        <a:buSzPct val="100000"/>
        <a:buFont typeface="Symbol" panose="05050102010706020507" pitchFamily="18" charset="2"/>
        <a:buChar char="-"/>
        <a:defRPr sz="1800" b="0" kern="1200">
          <a:solidFill>
            <a:schemeClr val="tx2"/>
          </a:solidFill>
          <a:latin typeface="+mn-lt"/>
          <a:ea typeface="+mn-ea"/>
          <a:cs typeface="+mn-cs"/>
        </a:defRPr>
      </a:lvl3pPr>
      <a:lvl4pPr marL="158400" indent="-158400" algn="l" defTabSz="914400" rtl="0" eaLnBrk="1" latinLnBrk="0" hangingPunct="1">
        <a:lnSpc>
          <a:spcPts val="1500"/>
        </a:lnSpc>
        <a:spcBef>
          <a:spcPts val="0"/>
        </a:spcBef>
        <a:buClr>
          <a:schemeClr val="tx1"/>
        </a:buClr>
        <a:buSzPct val="48000"/>
        <a:buFont typeface="Wingdings" panose="05000000000000000000" pitchFamily="2" charset="2"/>
        <a:buChar char="l"/>
        <a:defRPr sz="1200" b="1" kern="1200">
          <a:solidFill>
            <a:schemeClr val="tx1"/>
          </a:solidFill>
          <a:latin typeface="+mn-lt"/>
          <a:ea typeface="+mn-ea"/>
          <a:cs typeface="+mn-cs"/>
        </a:defRPr>
      </a:lvl4pPr>
      <a:lvl5pPr marL="324000" indent="-176400" algn="l" defTabSz="914400" rtl="0" eaLnBrk="1" latinLnBrk="0" hangingPunct="1">
        <a:lnSpc>
          <a:spcPts val="1500"/>
        </a:lnSpc>
        <a:spcBef>
          <a:spcPts val="0"/>
        </a:spcBef>
        <a:buClr>
          <a:schemeClr val="tx2"/>
        </a:buClr>
        <a:buSzPct val="48000"/>
        <a:buFont typeface="Wingdings 2" panose="05020102010507070707" pitchFamily="18" charset="2"/>
        <a:buChar char=""/>
        <a:defRPr sz="1200" kern="1200">
          <a:solidFill>
            <a:schemeClr val="tx2"/>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2160">
          <p15:clr>
            <a:srgbClr val="F26B43"/>
          </p15:clr>
        </p15:guide>
        <p15:guide id="2" pos="3840">
          <p15:clr>
            <a:srgbClr val="F26B43"/>
          </p15:clr>
        </p15:guide>
        <p15:guide id="3" orient="horz" pos="82">
          <p15:clr>
            <a:srgbClr val="F26B43"/>
          </p15:clr>
        </p15:guide>
        <p15:guide id="4" pos="290">
          <p15:clr>
            <a:srgbClr val="F26B43"/>
          </p15:clr>
        </p15:guide>
        <p15:guide id="6" pos="7390">
          <p15:clr>
            <a:srgbClr val="F26B43"/>
          </p15:clr>
        </p15:guide>
        <p15:guide id="7" orient="horz" pos="3952">
          <p15:clr>
            <a:srgbClr val="F26B43"/>
          </p15:clr>
        </p15:guide>
        <p15:guide id="8" pos="3908">
          <p15:clr>
            <a:srgbClr val="F26B43"/>
          </p15:clr>
        </p15:guide>
        <p15:guide id="9" pos="3772">
          <p15:clr>
            <a:srgbClr val="F26B43"/>
          </p15:clr>
        </p15:guide>
        <p15:guide id="10" pos="5586">
          <p15:clr>
            <a:srgbClr val="F26B43"/>
          </p15:clr>
        </p15:guide>
        <p15:guide id="11" pos="5722">
          <p15:clr>
            <a:srgbClr val="F26B43"/>
          </p15:clr>
        </p15:guide>
        <p15:guide id="12" pos="2094">
          <p15:clr>
            <a:srgbClr val="F26B43"/>
          </p15:clr>
        </p15:guide>
        <p15:guide id="13" pos="1958">
          <p15:clr>
            <a:srgbClr val="F26B43"/>
          </p15:clr>
        </p15:guide>
        <p15:guide id="14" orient="horz" pos="4032">
          <p15:clr>
            <a:srgbClr val="F26B43"/>
          </p15:clr>
        </p15:guide>
        <p15:guide id="15" orient="horz" pos="799">
          <p15:clr>
            <a:srgbClr val="F26B43"/>
          </p15:clr>
        </p15:guide>
        <p15:guide id="16" orient="horz" pos="255">
          <p15:clr>
            <a:srgbClr val="F26B43"/>
          </p15:clr>
        </p15:guide>
        <p15:guide id="17" orient="horz" pos="686">
          <p15:clr>
            <a:srgbClr val="F26B43"/>
          </p15:clr>
        </p15:guide>
        <p15:guide id="18" orient="horz" pos="4240">
          <p15:clr>
            <a:srgbClr val="F26B43"/>
          </p15:clr>
        </p15:guide>
        <p15:guide id="19" orient="horz" pos="879">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ußzeilenplatzhalter 1">
            <a:extLst>
              <a:ext uri="{FF2B5EF4-FFF2-40B4-BE49-F238E27FC236}">
                <a16:creationId xmlns:a16="http://schemas.microsoft.com/office/drawing/2014/main" id="{F834A3FE-9DAE-4F0B-B822-A35E6B15A9D4}"/>
              </a:ext>
            </a:extLst>
          </p:cNvPr>
          <p:cNvSpPr>
            <a:spLocks noGrp="1"/>
          </p:cNvSpPr>
          <p:nvPr>
            <p:ph type="ftr" sz="quarter" idx="3"/>
          </p:nvPr>
        </p:nvSpPr>
        <p:spPr/>
        <p:txBody>
          <a:bodyPr/>
          <a:lstStyle/>
          <a:p>
            <a:r>
              <a:rPr lang="de-DE" dirty="0"/>
              <a:t>High Tech Consulting Christian Stangier</a:t>
            </a:r>
          </a:p>
        </p:txBody>
      </p:sp>
      <p:sp>
        <p:nvSpPr>
          <p:cNvPr id="4" name="Textplatzhalter 3">
            <a:extLst>
              <a:ext uri="{FF2B5EF4-FFF2-40B4-BE49-F238E27FC236}">
                <a16:creationId xmlns:a16="http://schemas.microsoft.com/office/drawing/2014/main" id="{E134D7A4-0DF8-4B68-8C01-7730A2DD9934}"/>
              </a:ext>
            </a:extLst>
          </p:cNvPr>
          <p:cNvSpPr>
            <a:spLocks noGrp="1"/>
          </p:cNvSpPr>
          <p:nvPr>
            <p:ph type="body" sz="quarter" idx="19"/>
          </p:nvPr>
        </p:nvSpPr>
        <p:spPr>
          <a:xfrm>
            <a:off x="3071664" y="2032598"/>
            <a:ext cx="8734077" cy="1098325"/>
          </a:xfrm>
        </p:spPr>
        <p:txBody>
          <a:bodyPr/>
          <a:lstStyle/>
          <a:p>
            <a:r>
              <a:rPr lang="de-DE" altLang="de-DE" dirty="0">
                <a:cs typeface="Tahoma" panose="020B0604030504040204" pitchFamily="34" charset="0"/>
              </a:rPr>
              <a:t>Christian Stangier ist ein Senior </a:t>
            </a:r>
            <a:r>
              <a:rPr lang="de-DE" altLang="de-DE" dirty="0" err="1">
                <a:cs typeface="Tahoma" panose="020B0604030504040204" pitchFamily="34" charset="0"/>
              </a:rPr>
              <a:t>Advisor</a:t>
            </a:r>
            <a:r>
              <a:rPr lang="de-DE" altLang="de-DE" dirty="0">
                <a:cs typeface="Tahoma" panose="020B0604030504040204" pitchFamily="34" charset="0"/>
              </a:rPr>
              <a:t> für die Technologie-Branche im Kontext Telekommunikation und Digitalisierung mit langjähriger Erfahrung als Business Executive. Er besitzt tiefgreifendes </a:t>
            </a:r>
            <a:r>
              <a:rPr lang="de-DE" altLang="de-DE" dirty="0" err="1">
                <a:cs typeface="Tahoma" panose="020B0604030504040204" pitchFamily="34" charset="0"/>
              </a:rPr>
              <a:t>Know-How</a:t>
            </a:r>
            <a:r>
              <a:rPr lang="de-DE" altLang="de-DE" dirty="0">
                <a:cs typeface="Tahoma" panose="020B0604030504040204" pitchFamily="34" charset="0"/>
              </a:rPr>
              <a:t> im Bereich Produktentwicklung und Innovationsmanagement und zeichnet sich durch seinen starken technischen Hintergrund gepaart mit seinem Verständnis für Kundenbedürfnisse und Customer Experience aus. Er hat in zahlreichen Projekten seine Zielorientierung und Durchsetzungsfähigkeit bewiesen und vereint ein exzellentes Netzwerk mit sicherem Auftreten bis auf Vorstandsniveau.</a:t>
            </a:r>
          </a:p>
        </p:txBody>
      </p:sp>
      <p:sp>
        <p:nvSpPr>
          <p:cNvPr id="5" name="Textplatzhalter 4">
            <a:extLst>
              <a:ext uri="{FF2B5EF4-FFF2-40B4-BE49-F238E27FC236}">
                <a16:creationId xmlns:a16="http://schemas.microsoft.com/office/drawing/2014/main" id="{BC94248E-85F5-4283-9BCD-9B7C27BB7D9D}"/>
              </a:ext>
            </a:extLst>
          </p:cNvPr>
          <p:cNvSpPr>
            <a:spLocks noGrp="1"/>
          </p:cNvSpPr>
          <p:nvPr>
            <p:ph type="body" sz="quarter" idx="20"/>
          </p:nvPr>
        </p:nvSpPr>
        <p:spPr>
          <a:xfrm>
            <a:off x="4727849" y="1143892"/>
            <a:ext cx="7560839" cy="277024"/>
          </a:xfrm>
        </p:spPr>
        <p:txBody>
          <a:bodyPr/>
          <a:lstStyle/>
          <a:p>
            <a:r>
              <a:rPr lang="de-DE" dirty="0"/>
              <a:t>Senior </a:t>
            </a:r>
            <a:r>
              <a:rPr lang="de-DE" dirty="0" err="1"/>
              <a:t>Advisor</a:t>
            </a:r>
            <a:r>
              <a:rPr lang="de-DE" dirty="0"/>
              <a:t>, Business Executive, </a:t>
            </a:r>
            <a:r>
              <a:rPr lang="de-DE" dirty="0" err="1"/>
              <a:t>Dipl.Ing</a:t>
            </a:r>
            <a:r>
              <a:rPr lang="de-DE" dirty="0"/>
              <a:t> Elektrotechnik</a:t>
            </a:r>
          </a:p>
        </p:txBody>
      </p:sp>
      <p:sp>
        <p:nvSpPr>
          <p:cNvPr id="6" name="Textplatzhalter 5">
            <a:extLst>
              <a:ext uri="{FF2B5EF4-FFF2-40B4-BE49-F238E27FC236}">
                <a16:creationId xmlns:a16="http://schemas.microsoft.com/office/drawing/2014/main" id="{4B22E19D-EA23-4809-8AB2-5F5B2EFD7355}"/>
              </a:ext>
            </a:extLst>
          </p:cNvPr>
          <p:cNvSpPr>
            <a:spLocks noGrp="1"/>
          </p:cNvSpPr>
          <p:nvPr>
            <p:ph type="body" sz="quarter" idx="21"/>
          </p:nvPr>
        </p:nvSpPr>
        <p:spPr>
          <a:xfrm>
            <a:off x="4727849" y="1434769"/>
            <a:ext cx="7219800" cy="446586"/>
          </a:xfrm>
        </p:spPr>
        <p:txBody>
          <a:bodyPr/>
          <a:lstStyle/>
          <a:p>
            <a:r>
              <a:rPr lang="de-DE" dirty="0"/>
              <a:t>Telekommunikation, Produktentwicklung, Innovationsmanagement, Transformation</a:t>
            </a:r>
          </a:p>
        </p:txBody>
      </p:sp>
      <p:sp>
        <p:nvSpPr>
          <p:cNvPr id="7" name="Textplatzhalter 6">
            <a:extLst>
              <a:ext uri="{FF2B5EF4-FFF2-40B4-BE49-F238E27FC236}">
                <a16:creationId xmlns:a16="http://schemas.microsoft.com/office/drawing/2014/main" id="{9A430C14-F2B7-4DF4-86D0-65F7C6A49E0D}"/>
              </a:ext>
            </a:extLst>
          </p:cNvPr>
          <p:cNvSpPr>
            <a:spLocks noGrp="1"/>
          </p:cNvSpPr>
          <p:nvPr>
            <p:ph type="body" sz="quarter" idx="22"/>
          </p:nvPr>
        </p:nvSpPr>
        <p:spPr>
          <a:xfrm>
            <a:off x="460375" y="3712047"/>
            <a:ext cx="3403377" cy="2736304"/>
          </a:xfrm>
        </p:spPr>
        <p:txBody>
          <a:bodyPr/>
          <a:lstStyle/>
          <a:p>
            <a:pPr>
              <a:spcAft>
                <a:spcPts val="100"/>
              </a:spcAft>
              <a:buSzPct val="100000"/>
              <a:buFont typeface="Arial" panose="020B0604020202020204" pitchFamily="34" charset="0"/>
              <a:buChar char="•"/>
            </a:pPr>
            <a:r>
              <a:rPr lang="de-DE" sz="1100" b="1" dirty="0"/>
              <a:t>Venture Building: </a:t>
            </a:r>
            <a:r>
              <a:rPr lang="de-DE" sz="1100" dirty="0"/>
              <a:t>Entwicklung einer Produktstrategie und eines Go2Market Konzepts für ein eMobility Venture der ABB (</a:t>
            </a:r>
            <a:r>
              <a:rPr lang="de-DE" sz="1100" dirty="0" err="1"/>
              <a:t>Panion</a:t>
            </a:r>
            <a:r>
              <a:rPr lang="de-DE" sz="1100" dirty="0"/>
              <a:t>)</a:t>
            </a:r>
          </a:p>
          <a:p>
            <a:pPr>
              <a:spcAft>
                <a:spcPts val="100"/>
              </a:spcAft>
              <a:buSzPct val="100000"/>
              <a:buFont typeface="Arial" panose="020B0604020202020204" pitchFamily="34" charset="0"/>
              <a:buChar char="•"/>
            </a:pPr>
            <a:r>
              <a:rPr lang="de-DE" sz="1100" b="1" dirty="0"/>
              <a:t>Projektmanagement:</a:t>
            </a:r>
            <a:r>
              <a:rPr lang="de-DE" sz="1100" dirty="0"/>
              <a:t> Konzernweiter Rollout einer neuen Funktechnologie für die Deutsche Bahn AG</a:t>
            </a:r>
          </a:p>
          <a:p>
            <a:pPr>
              <a:spcAft>
                <a:spcPts val="100"/>
              </a:spcAft>
              <a:buSzPct val="100000"/>
              <a:buFont typeface="Arial" panose="020B0604020202020204" pitchFamily="34" charset="0"/>
              <a:buChar char="•"/>
            </a:pPr>
            <a:r>
              <a:rPr lang="de-DE" sz="1100" b="1" dirty="0"/>
              <a:t>Go2Market: </a:t>
            </a:r>
            <a:r>
              <a:rPr lang="de-DE" sz="1100" dirty="0"/>
              <a:t>Aufbau einer Go2Market Strategie für einen IOT- </a:t>
            </a:r>
            <a:r>
              <a:rPr lang="de-DE" sz="1100" dirty="0" err="1"/>
              <a:t>Chipset</a:t>
            </a:r>
            <a:r>
              <a:rPr lang="de-DE" sz="1100" dirty="0"/>
              <a:t> Hersteller (Sequans) im deutschen Markt, Entwicklung einer strategischen Partnerschaft mit einem weltweit operierenden Telco-Unternehmen</a:t>
            </a:r>
          </a:p>
          <a:p>
            <a:pPr>
              <a:spcAft>
                <a:spcPts val="100"/>
              </a:spcAft>
              <a:buSzPct val="100000"/>
              <a:buFont typeface="Arial" panose="020B0604020202020204" pitchFamily="34" charset="0"/>
              <a:buChar char="•"/>
            </a:pPr>
            <a:r>
              <a:rPr lang="de-DE" sz="1100" b="1" dirty="0"/>
              <a:t>Strategieentwicklung</a:t>
            </a:r>
            <a:r>
              <a:rPr lang="de-DE" sz="1100" dirty="0"/>
              <a:t>: Evaluierung des globalen Messaging Marktes, Ableitung einer Strategie und Aufbau einer Business Unit für Messaging (Mavenir Inc.)</a:t>
            </a:r>
          </a:p>
        </p:txBody>
      </p:sp>
      <p:sp>
        <p:nvSpPr>
          <p:cNvPr id="8" name="Textplatzhalter 7">
            <a:extLst>
              <a:ext uri="{FF2B5EF4-FFF2-40B4-BE49-F238E27FC236}">
                <a16:creationId xmlns:a16="http://schemas.microsoft.com/office/drawing/2014/main" id="{04457999-6122-4471-8ACE-4313FCA96207}"/>
              </a:ext>
            </a:extLst>
          </p:cNvPr>
          <p:cNvSpPr>
            <a:spLocks noGrp="1"/>
          </p:cNvSpPr>
          <p:nvPr>
            <p:ph type="body" sz="quarter" idx="23"/>
          </p:nvPr>
        </p:nvSpPr>
        <p:spPr>
          <a:xfrm>
            <a:off x="4511825" y="3712047"/>
            <a:ext cx="3240359" cy="2471737"/>
          </a:xfrm>
        </p:spPr>
        <p:txBody>
          <a:bodyPr/>
          <a:lstStyle/>
          <a:p>
            <a:pPr marL="177800" indent="-177800">
              <a:buSzPct val="100000"/>
              <a:buFont typeface="Arial" panose="020B0604020202020204" pitchFamily="34" charset="0"/>
              <a:buChar char="•"/>
            </a:pPr>
            <a:r>
              <a:rPr lang="de-DE" sz="1100" b="1" dirty="0"/>
              <a:t>Seit 2020: </a:t>
            </a:r>
            <a:r>
              <a:rPr lang="de-DE" sz="1100" dirty="0"/>
              <a:t>selbständiger Berater (High Tech Consulting), Senior </a:t>
            </a:r>
            <a:r>
              <a:rPr lang="de-DE" sz="1100" dirty="0" err="1"/>
              <a:t>Advisor</a:t>
            </a:r>
            <a:r>
              <a:rPr lang="de-DE" sz="1100" dirty="0"/>
              <a:t> in unterschiedlichen Projekten der ICT Branche</a:t>
            </a:r>
            <a:endParaRPr lang="de-DE" sz="1100" b="1" dirty="0"/>
          </a:p>
          <a:p>
            <a:pPr marL="177800" indent="-177800">
              <a:buSzPct val="100000"/>
              <a:buFont typeface="Arial" panose="020B0604020202020204" pitchFamily="34" charset="0"/>
              <a:buChar char="•"/>
            </a:pPr>
            <a:r>
              <a:rPr lang="de-DE" sz="1100" b="1" dirty="0"/>
              <a:t>2011-2019: </a:t>
            </a:r>
            <a:r>
              <a:rPr lang="de-DE" sz="1100" dirty="0"/>
              <a:t>SVP Connected Devices, Verantwortung für das konzernweite Endgerätemanagement und Innovationen (Deutsche Telekom)</a:t>
            </a:r>
          </a:p>
          <a:p>
            <a:pPr marL="177800" indent="-177800">
              <a:buSzPct val="100000"/>
              <a:buFont typeface="Arial" panose="020B0604020202020204" pitchFamily="34" charset="0"/>
              <a:buChar char="•"/>
            </a:pPr>
            <a:r>
              <a:rPr lang="de-DE" sz="1100" b="1" dirty="0"/>
              <a:t>2004-2011: </a:t>
            </a:r>
            <a:r>
              <a:rPr lang="de-DE" sz="1100" dirty="0"/>
              <a:t>VP Produktmanagement (T-Mobile)</a:t>
            </a:r>
          </a:p>
          <a:p>
            <a:pPr marL="177800" indent="-177800">
              <a:buSzPct val="100000"/>
              <a:buFont typeface="Arial" panose="020B0604020202020204" pitchFamily="34" charset="0"/>
              <a:buChar char="•"/>
            </a:pPr>
            <a:r>
              <a:rPr lang="de-DE" sz="1100" b="1" dirty="0"/>
              <a:t>1994-2003: </a:t>
            </a:r>
            <a:r>
              <a:rPr lang="de-DE" sz="1100" dirty="0"/>
              <a:t>Projektingenieur (T-Mobile)</a:t>
            </a:r>
          </a:p>
          <a:p>
            <a:pPr marL="177800" indent="-177800">
              <a:buSzPct val="100000"/>
              <a:buFont typeface="Arial" panose="020B0604020202020204" pitchFamily="34" charset="0"/>
              <a:buChar char="•"/>
            </a:pPr>
            <a:r>
              <a:rPr lang="de-DE" sz="1100" b="1" dirty="0"/>
              <a:t>Bis 1994: </a:t>
            </a:r>
            <a:r>
              <a:rPr lang="de-DE" sz="1100" dirty="0"/>
              <a:t>Studium der Elektrotechnik an der RWTH Aachen, Abschluss als Diplom Ingenieur</a:t>
            </a:r>
          </a:p>
        </p:txBody>
      </p:sp>
      <p:sp>
        <p:nvSpPr>
          <p:cNvPr id="9" name="Textplatzhalter 8">
            <a:extLst>
              <a:ext uri="{FF2B5EF4-FFF2-40B4-BE49-F238E27FC236}">
                <a16:creationId xmlns:a16="http://schemas.microsoft.com/office/drawing/2014/main" id="{4C8A2356-B439-4135-874C-AD5C5C90C434}"/>
              </a:ext>
            </a:extLst>
          </p:cNvPr>
          <p:cNvSpPr>
            <a:spLocks noGrp="1"/>
          </p:cNvSpPr>
          <p:nvPr>
            <p:ph type="body" sz="quarter" idx="24"/>
          </p:nvPr>
        </p:nvSpPr>
        <p:spPr>
          <a:xfrm>
            <a:off x="7824192" y="3712047"/>
            <a:ext cx="3907433" cy="2471737"/>
          </a:xfrm>
        </p:spPr>
        <p:txBody>
          <a:bodyPr/>
          <a:lstStyle/>
          <a:p>
            <a:pPr>
              <a:buSzPct val="100000"/>
              <a:buFont typeface="Arial" panose="020B0604020202020204" pitchFamily="34" charset="0"/>
              <a:buChar char="•"/>
            </a:pPr>
            <a:r>
              <a:rPr lang="de-DE" sz="1100" dirty="0"/>
              <a:t>Steuerung von konzernweiten Innovationsprojekten und Produktentwicklungen</a:t>
            </a:r>
          </a:p>
          <a:p>
            <a:pPr>
              <a:buSzPct val="100000"/>
              <a:buFont typeface="Arial" panose="020B0604020202020204" pitchFamily="34" charset="0"/>
              <a:buChar char="•"/>
            </a:pPr>
            <a:r>
              <a:rPr lang="de-DE" sz="1100" dirty="0"/>
              <a:t>Transformation von Geschäftsfeldern im Rahmen der Digitalisierung</a:t>
            </a:r>
          </a:p>
          <a:p>
            <a:pPr>
              <a:buSzPct val="100000"/>
              <a:buFont typeface="Arial" panose="020B0604020202020204" pitchFamily="34" charset="0"/>
              <a:buChar char="•"/>
            </a:pPr>
            <a:r>
              <a:rPr lang="de-DE" sz="1100" dirty="0"/>
              <a:t>Strategieentwicklung und Umsetzung </a:t>
            </a:r>
          </a:p>
          <a:p>
            <a:pPr>
              <a:buSzPct val="100000"/>
              <a:buFont typeface="Arial" panose="020B0604020202020204" pitchFamily="34" charset="0"/>
              <a:buChar char="•"/>
            </a:pPr>
            <a:r>
              <a:rPr lang="de-DE" sz="1100" dirty="0"/>
              <a:t>Aufbau von Joint Ventures</a:t>
            </a:r>
          </a:p>
          <a:p>
            <a:pPr>
              <a:buSzPct val="100000"/>
              <a:buFont typeface="Arial" panose="020B0604020202020204" pitchFamily="34" charset="0"/>
              <a:buChar char="•"/>
            </a:pPr>
            <a:r>
              <a:rPr lang="de-DE" sz="1100" dirty="0"/>
              <a:t>Netzwerk zu den globalen Innovationszentren</a:t>
            </a:r>
          </a:p>
          <a:p>
            <a:pPr>
              <a:buSzPct val="100000"/>
              <a:buFont typeface="Arial" panose="020B0604020202020204" pitchFamily="34" charset="0"/>
              <a:buChar char="•"/>
            </a:pPr>
            <a:r>
              <a:rPr lang="de-DE" sz="1100" dirty="0"/>
              <a:t>Track-</a:t>
            </a:r>
            <a:r>
              <a:rPr lang="de-DE" sz="1100" dirty="0" err="1"/>
              <a:t>Record</a:t>
            </a:r>
            <a:r>
              <a:rPr lang="de-DE" sz="1100" dirty="0"/>
              <a:t> im Aufbau von erfolgreichen Partnerschaften </a:t>
            </a:r>
          </a:p>
          <a:p>
            <a:pPr>
              <a:buSzPct val="100000"/>
              <a:buFont typeface="Arial" panose="020B0604020202020204" pitchFamily="34" charset="0"/>
              <a:buChar char="•"/>
            </a:pPr>
            <a:r>
              <a:rPr lang="de-DE" sz="1100" dirty="0"/>
              <a:t>Führung von Teams &gt; 120 Mitarbeitern</a:t>
            </a:r>
          </a:p>
          <a:p>
            <a:pPr>
              <a:buSzPct val="100000"/>
              <a:buFont typeface="Arial" panose="020B0604020202020204" pitchFamily="34" charset="0"/>
              <a:buChar char="•"/>
            </a:pPr>
            <a:r>
              <a:rPr lang="de-DE" sz="1100" dirty="0"/>
              <a:t>Klassisches und agiles Projektmanagement</a:t>
            </a:r>
          </a:p>
          <a:p>
            <a:pPr marL="0" indent="0">
              <a:buSzPct val="100000"/>
              <a:buNone/>
            </a:pPr>
            <a:endParaRPr lang="de-DE" sz="1100" dirty="0"/>
          </a:p>
        </p:txBody>
      </p:sp>
      <p:sp>
        <p:nvSpPr>
          <p:cNvPr id="10" name="Textplatzhalter 9">
            <a:extLst>
              <a:ext uri="{FF2B5EF4-FFF2-40B4-BE49-F238E27FC236}">
                <a16:creationId xmlns:a16="http://schemas.microsoft.com/office/drawing/2014/main" id="{097113B0-026E-44DC-9445-8F36409118AF}"/>
              </a:ext>
            </a:extLst>
          </p:cNvPr>
          <p:cNvSpPr>
            <a:spLocks noGrp="1"/>
          </p:cNvSpPr>
          <p:nvPr>
            <p:ph type="body" sz="quarter" idx="25"/>
          </p:nvPr>
        </p:nvSpPr>
        <p:spPr>
          <a:xfrm>
            <a:off x="460375" y="404664"/>
            <a:ext cx="11271250" cy="480213"/>
          </a:xfrm>
        </p:spPr>
        <p:txBody>
          <a:bodyPr/>
          <a:lstStyle/>
          <a:p>
            <a:r>
              <a:rPr lang="de-DE" sz="1600" i="1" dirty="0"/>
              <a:t>High Tech Consulting</a:t>
            </a:r>
          </a:p>
        </p:txBody>
      </p:sp>
      <p:pic>
        <p:nvPicPr>
          <p:cNvPr id="3" name="Grafik 2" descr="Ein Bild, das Person, Mann, Anzug, Kleidung enthält.&#10;&#10;Automatisch generierte Beschreibung">
            <a:extLst>
              <a:ext uri="{FF2B5EF4-FFF2-40B4-BE49-F238E27FC236}">
                <a16:creationId xmlns:a16="http://schemas.microsoft.com/office/drawing/2014/main" id="{997D399E-1958-661E-2CDF-3FED0A6E59F3}"/>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479376" y="1178076"/>
            <a:ext cx="2395234" cy="1746868"/>
          </a:xfrm>
          <a:prstGeom prst="rect">
            <a:avLst/>
          </a:prstGeom>
        </p:spPr>
      </p:pic>
    </p:spTree>
    <p:extLst>
      <p:ext uri="{BB962C8B-B14F-4D97-AF65-F5344CB8AC3E}">
        <p14:creationId xmlns:p14="http://schemas.microsoft.com/office/powerpoint/2010/main" val="3873574640"/>
      </p:ext>
    </p:extLst>
  </p:cSld>
  <p:clrMapOvr>
    <a:masterClrMapping/>
  </p:clrMapOvr>
</p:sld>
</file>

<file path=ppt/theme/theme1.xml><?xml version="1.0" encoding="utf-8"?>
<a:theme xmlns:a="http://schemas.openxmlformats.org/drawingml/2006/main" name="1_Folienmaster">
  <a:themeElements>
    <a:clrScheme name="Rotorange">
      <a:dk1>
        <a:sysClr val="windowText" lastClr="000000"/>
      </a:dk1>
      <a:lt1>
        <a:sysClr val="window" lastClr="FFFFFF"/>
      </a:lt1>
      <a:dk2>
        <a:srgbClr val="505046"/>
      </a:dk2>
      <a:lt2>
        <a:srgbClr val="EEECE1"/>
      </a:lt2>
      <a:accent1>
        <a:srgbClr val="E84C22"/>
      </a:accent1>
      <a:accent2>
        <a:srgbClr val="FFBD47"/>
      </a:accent2>
      <a:accent3>
        <a:srgbClr val="B64926"/>
      </a:accent3>
      <a:accent4>
        <a:srgbClr val="FF8427"/>
      </a:accent4>
      <a:accent5>
        <a:srgbClr val="CC9900"/>
      </a:accent5>
      <a:accent6>
        <a:srgbClr val="B22600"/>
      </a:accent6>
      <a:hlink>
        <a:srgbClr val="CC9900"/>
      </a:hlink>
      <a:folHlink>
        <a:srgbClr val="666699"/>
      </a:folHlink>
    </a:clrScheme>
    <a:fontScheme name="MM1">
      <a:majorFont>
        <a:latin typeface="Messina Sans"/>
        <a:ea typeface=""/>
        <a:cs typeface=""/>
      </a:majorFont>
      <a:minorFont>
        <a:latin typeface="Messina Sans"/>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Präsentation1" id="{D74C3EF7-19BF-41BF-AA6E-7D0707239243}" vid="{574B5A38-C4AD-4880-91A1-E78B2F0EA610}"/>
    </a:ext>
  </a:extLst>
</a:theme>
</file>

<file path=ppt/theme/theme2.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Dokument" ma:contentTypeID="0x010100DB507A20BD8D37478660E338E35048C1" ma:contentTypeVersion="11" ma:contentTypeDescription="Ein neues Dokument erstellen." ma:contentTypeScope="" ma:versionID="94fc222c97fe8622404342b8719e7f64">
  <xsd:schema xmlns:xsd="http://www.w3.org/2001/XMLSchema" xmlns:xs="http://www.w3.org/2001/XMLSchema" xmlns:p="http://schemas.microsoft.com/office/2006/metadata/properties" xmlns:ns3="b723aa8b-49ae-46d8-b31f-2cfadd214936" xmlns:ns4="8023c9d1-7e03-4b38-b9cc-1a9e6e6aa27d" targetNamespace="http://schemas.microsoft.com/office/2006/metadata/properties" ma:root="true" ma:fieldsID="cb5f54942db666a559622c84e10003ea" ns3:_="" ns4:_="">
    <xsd:import namespace="b723aa8b-49ae-46d8-b31f-2cfadd214936"/>
    <xsd:import namespace="8023c9d1-7e03-4b38-b9cc-1a9e6e6aa27d"/>
    <xsd:element name="properties">
      <xsd:complexType>
        <xsd:sequence>
          <xsd:element name="documentManagement">
            <xsd:complexType>
              <xsd:all>
                <xsd:element ref="ns3:SharedWithUsers" minOccurs="0"/>
                <xsd:element ref="ns4:MediaServiceMetadata" minOccurs="0"/>
                <xsd:element ref="ns4:MediaServiceFastMetadata" minOccurs="0"/>
                <xsd:element ref="ns4:MediaServiceDateTaken" minOccurs="0"/>
                <xsd:element ref="ns4:MediaServiceAutoTags" minOccurs="0"/>
                <xsd:element ref="ns4:MediaServiceOCR" minOccurs="0"/>
                <xsd:element ref="ns4:MediaServiceLocation" minOccurs="0"/>
                <xsd:element ref="ns3:SharedWithDetails" minOccurs="0"/>
                <xsd:element ref="ns3:SharingHintHash" minOccurs="0"/>
                <xsd:element ref="ns4:MediaServiceGenerationTime" minOccurs="0"/>
                <xsd:element ref="ns4: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723aa8b-49ae-46d8-b31f-2cfadd214936" elementFormDefault="qualified">
    <xsd:import namespace="http://schemas.microsoft.com/office/2006/documentManagement/types"/>
    <xsd:import namespace="http://schemas.microsoft.com/office/infopath/2007/PartnerControls"/>
    <xsd:element name="SharedWithUsers" ma:index="8" nillable="true" ma:displayName="Freigegeben für"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5" nillable="true" ma:displayName="Freigegeben für - Details" ma:internalName="SharedWithDetails" ma:readOnly="true">
      <xsd:simpleType>
        <xsd:restriction base="dms:Note">
          <xsd:maxLength value="255"/>
        </xsd:restriction>
      </xsd:simpleType>
    </xsd:element>
    <xsd:element name="SharingHintHash" ma:index="16" nillable="true" ma:displayName="Freigabehinweishash" ma:hidden="true" ma:internalName="SharingHintHash"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8023c9d1-7e03-4b38-b9cc-1a9e6e6aa27d" elementFormDefault="qualified">
    <xsd:import namespace="http://schemas.microsoft.com/office/2006/documentManagement/types"/>
    <xsd:import namespace="http://schemas.microsoft.com/office/infopath/2007/PartnerControls"/>
    <xsd:element name="MediaServiceMetadata" ma:index="9" nillable="true" ma:displayName="MediaServiceMetadata" ma:description="" ma:hidden="true" ma:internalName="MediaServiceMetadata" ma:readOnly="true">
      <xsd:simpleType>
        <xsd:restriction base="dms:Note"/>
      </xsd:simpleType>
    </xsd:element>
    <xsd:element name="MediaServiceFastMetadata" ma:index="10" nillable="true" ma:displayName="MediaServiceFastMetadata" ma:description="" ma:hidden="true" ma:internalName="MediaServiceFastMetadata" ma:readOnly="true">
      <xsd:simpleType>
        <xsd:restriction base="dms:Note"/>
      </xsd:simpleType>
    </xsd:element>
    <xsd:element name="MediaServiceDateTaken" ma:index="11" nillable="true" ma:displayName="MediaServiceDateTaken" ma:hidden="true" ma:internalName="MediaServiceDateTaken" ma:readOnly="true">
      <xsd:simpleType>
        <xsd:restriction base="dms:Text"/>
      </xsd:simpleType>
    </xsd:element>
    <xsd:element name="MediaServiceAutoTags" ma:index="12" nillable="true" ma:displayName="MediaServiceAutoTags" ma:internalName="MediaServiceAutoTags" ma:readOnly="true">
      <xsd:simpleType>
        <xsd:restriction base="dms:Text"/>
      </xsd:simpleType>
    </xsd:element>
    <xsd:element name="MediaServiceOCR" ma:index="13" nillable="true" ma:displayName="MediaServiceOCR" ma:internalName="MediaServiceOCR" ma:readOnly="true">
      <xsd:simpleType>
        <xsd:restriction base="dms:Note">
          <xsd:maxLength value="255"/>
        </xsd:restriction>
      </xsd:simpleType>
    </xsd:element>
    <xsd:element name="MediaServiceLocation" ma:index="14" nillable="true" ma:displayName="MediaServiceLocation" ma:internalName="MediaServiceLocation" ma:readOnly="true">
      <xsd:simpleType>
        <xsd:restriction base="dms:Text"/>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Inhaltstyp"/>
        <xsd:element ref="dc:title" minOccurs="0" maxOccurs="1" ma:index="4" ma:displayName="Titel"/>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BD755FDC-34D7-4328-9C1D-97084210698F}">
  <ds:schemaRefs>
    <ds:schemaRef ds:uri="http://schemas.microsoft.com/sharepoint/v3/contenttype/forms"/>
  </ds:schemaRefs>
</ds:datastoreItem>
</file>

<file path=customXml/itemProps2.xml><?xml version="1.0" encoding="utf-8"?>
<ds:datastoreItem xmlns:ds="http://schemas.openxmlformats.org/officeDocument/2006/customXml" ds:itemID="{80902C44-C648-42A4-9310-E76624DB133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b723aa8b-49ae-46d8-b31f-2cfadd214936"/>
    <ds:schemaRef ds:uri="8023c9d1-7e03-4b38-b9cc-1a9e6e6aa27d"/>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E0DBB2ED-5F8D-4532-8D3D-24C3465C19C4}">
  <ds:schemaRefs>
    <ds:schemaRef ds:uri="http://schemas.microsoft.com/office/2006/documentManagement/types"/>
    <ds:schemaRef ds:uri="http://schemas.microsoft.com/office/2006/metadata/properties"/>
    <ds:schemaRef ds:uri="8023c9d1-7e03-4b38-b9cc-1a9e6e6aa27d"/>
    <ds:schemaRef ds:uri="http://purl.org/dc/terms/"/>
    <ds:schemaRef ds:uri="http://schemas.openxmlformats.org/package/2006/metadata/core-properties"/>
    <ds:schemaRef ds:uri="http://purl.org/dc/dcmitype/"/>
    <ds:schemaRef ds:uri="http://schemas.microsoft.com/office/infopath/2007/PartnerControls"/>
    <ds:schemaRef ds:uri="b723aa8b-49ae-46d8-b31f-2cfadd214936"/>
    <ds:schemaRef ds:uri="http://www.w3.org/XML/1998/namespace"/>
    <ds:schemaRef ds:uri="http://purl.org/dc/elements/1.1/"/>
  </ds:schemaRefs>
</ds:datastoreItem>
</file>

<file path=docProps/app.xml><?xml version="1.0" encoding="utf-8"?>
<Properties xmlns="http://schemas.openxmlformats.org/officeDocument/2006/extended-properties" xmlns:vt="http://schemas.openxmlformats.org/officeDocument/2006/docPropsVTypes">
  <Template>20180911_mm1_Powerpoint_Template_ARBEITSSTAND</Template>
  <TotalTime>0</TotalTime>
  <Words>280</Words>
  <Application>Microsoft Macintosh PowerPoint</Application>
  <PresentationFormat>Breitbild</PresentationFormat>
  <Paragraphs>22</Paragraphs>
  <Slides>1</Slides>
  <Notes>0</Notes>
  <HiddenSlides>0</HiddenSlides>
  <MMClips>0</MMClips>
  <ScaleCrop>false</ScaleCrop>
  <HeadingPairs>
    <vt:vector size="6" baseType="variant">
      <vt:variant>
        <vt:lpstr>Verwendete Schriftarten</vt:lpstr>
      </vt:variant>
      <vt:variant>
        <vt:i4>6</vt:i4>
      </vt:variant>
      <vt:variant>
        <vt:lpstr>Design</vt:lpstr>
      </vt:variant>
      <vt:variant>
        <vt:i4>1</vt:i4>
      </vt:variant>
      <vt:variant>
        <vt:lpstr>Folientitel</vt:lpstr>
      </vt:variant>
      <vt:variant>
        <vt:i4>1</vt:i4>
      </vt:variant>
    </vt:vector>
  </HeadingPairs>
  <TitlesOfParts>
    <vt:vector size="8" baseType="lpstr">
      <vt:lpstr>Arial</vt:lpstr>
      <vt:lpstr>Calibri</vt:lpstr>
      <vt:lpstr>Messina Sans</vt:lpstr>
      <vt:lpstr>Symbol</vt:lpstr>
      <vt:lpstr>Wingdings</vt:lpstr>
      <vt:lpstr>Wingdings 2</vt:lpstr>
      <vt:lpstr>1_Folienmaster</vt:lpstr>
      <vt:lpstr>PowerPoint-Präsentation</vt:lpstr>
    </vt:vector>
  </TitlesOfParts>
  <Company>mm1</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subject>Unternehmenspräsentation</dc:subject>
  <dc:creator>Katrin Kämpfner</dc:creator>
  <cp:lastModifiedBy>Christian Stangier</cp:lastModifiedBy>
  <cp:revision>60</cp:revision>
  <dcterms:created xsi:type="dcterms:W3CDTF">2018-09-21T12:51:21Z</dcterms:created>
  <dcterms:modified xsi:type="dcterms:W3CDTF">2023-01-03T16:15:56Z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0x010100DB507A20BD8D37478660E338E35048C1</vt:lpwstr>
  </property>
</Properties>
</file>

<file path=docProps/thumbnail.jpeg>
</file>